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1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2" r:id="rId37"/>
    <p:sldId id="290" r:id="rId38"/>
  </p:sldIdLst>
  <p:sldSz cx="18288000" cy="10287000"/>
  <p:notesSz cx="6858000" cy="9144000"/>
  <p:embeddedFontLst>
    <p:embeddedFont>
      <p:font typeface="Cordia New" panose="020B0304020202020204" pitchFamily="34" charset="-34"/>
      <p:regular r:id="rId39"/>
      <p:bold r:id="rId40"/>
      <p:italic r:id="rId41"/>
      <p:boldItalic r:id="rId42"/>
    </p:embeddedFont>
    <p:embeddedFont>
      <p:font typeface="Gill Sans Bold" panose="020B0604020202020204" charset="0"/>
      <p:regular r:id="rId43"/>
    </p:embeddedFont>
    <p:embeddedFont>
      <p:font typeface="Gill Sans Light" panose="020B0604020202020204" charset="0"/>
      <p:regular r:id="rId44"/>
    </p:embeddedFont>
    <p:embeddedFont>
      <p:font typeface="Open Sauce Bold" panose="020B0604020202020204" charset="0"/>
      <p:regular r:id="rId45"/>
    </p:embeddedFont>
    <p:embeddedFont>
      <p:font typeface="Prompt Light" panose="00000400000000000000" pitchFamily="2" charset="-34"/>
      <p:regular r:id="rId46"/>
      <p:italic r:id="rId47"/>
    </p:embeddedFont>
    <p:embeddedFont>
      <p:font typeface="Telegraf" panose="020B0604020202020204" charset="0"/>
      <p:regular r:id="rId48"/>
    </p:embeddedFont>
    <p:embeddedFont>
      <p:font typeface="Telegraf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914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tgasame RM" userId="c2b7b83cbd786615" providerId="LiveId" clId="{4A2AB07D-D13F-4943-99DD-CEC0B590EA66}"/>
    <pc:docChg chg="undo custSel addSld modSld">
      <pc:chgData name="Chitgasame RM" userId="c2b7b83cbd786615" providerId="LiveId" clId="{4A2AB07D-D13F-4943-99DD-CEC0B590EA66}" dt="2024-10-08T19:26:39.373" v="317" actId="20577"/>
      <pc:docMkLst>
        <pc:docMk/>
      </pc:docMkLst>
      <pc:sldChg chg="modSp mod">
        <pc:chgData name="Chitgasame RM" userId="c2b7b83cbd786615" providerId="LiveId" clId="{4A2AB07D-D13F-4943-99DD-CEC0B590EA66}" dt="2024-10-08T18:58:18.377" v="180" actId="6549"/>
        <pc:sldMkLst>
          <pc:docMk/>
          <pc:sldMk cId="0" sldId="258"/>
        </pc:sldMkLst>
        <pc:spChg chg="mod">
          <ac:chgData name="Chitgasame RM" userId="c2b7b83cbd786615" providerId="LiveId" clId="{4A2AB07D-D13F-4943-99DD-CEC0B590EA66}" dt="2024-10-08T18:58:18.377" v="180" actId="6549"/>
          <ac:spMkLst>
            <pc:docMk/>
            <pc:sldMk cId="0" sldId="258"/>
            <ac:spMk id="15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8:59:32.539" v="183" actId="2711"/>
        <pc:sldMkLst>
          <pc:docMk/>
          <pc:sldMk cId="0" sldId="259"/>
        </pc:sldMkLst>
        <pc:spChg chg="mod">
          <ac:chgData name="Chitgasame RM" userId="c2b7b83cbd786615" providerId="LiveId" clId="{4A2AB07D-D13F-4943-99DD-CEC0B590EA66}" dt="2024-10-08T18:58:53.325" v="181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8:59:05.881" v="182" actId="2711"/>
          <ac:spMkLst>
            <pc:docMk/>
            <pc:sldMk cId="0" sldId="259"/>
            <ac:spMk id="23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8:59:32.539" v="183" actId="2711"/>
          <ac:spMkLst>
            <pc:docMk/>
            <pc:sldMk cId="0" sldId="259"/>
            <ac:spMk id="24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00:12.326" v="186" actId="2711"/>
        <pc:sldMkLst>
          <pc:docMk/>
          <pc:sldMk cId="0" sldId="260"/>
        </pc:sldMkLst>
        <pc:spChg chg="mod">
          <ac:chgData name="Chitgasame RM" userId="c2b7b83cbd786615" providerId="LiveId" clId="{4A2AB07D-D13F-4943-99DD-CEC0B590EA66}" dt="2024-10-08T18:59:46.636" v="184" actId="2711"/>
          <ac:spMkLst>
            <pc:docMk/>
            <pc:sldMk cId="0" sldId="260"/>
            <ac:spMk id="10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8:59:59.330" v="185" actId="2711"/>
          <ac:spMkLst>
            <pc:docMk/>
            <pc:sldMk cId="0" sldId="260"/>
            <ac:spMk id="24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00:12.326" v="186" actId="2711"/>
          <ac:spMkLst>
            <pc:docMk/>
            <pc:sldMk cId="0" sldId="260"/>
            <ac:spMk id="25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00:42.175" v="187" actId="2711"/>
        <pc:sldMkLst>
          <pc:docMk/>
          <pc:sldMk cId="0" sldId="261"/>
        </pc:sldMkLst>
        <pc:spChg chg="mod">
          <ac:chgData name="Chitgasame RM" userId="c2b7b83cbd786615" providerId="LiveId" clId="{4A2AB07D-D13F-4943-99DD-CEC0B590EA66}" dt="2024-10-08T19:00:42.175" v="187" actId="2711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01:05.247" v="192" actId="1036"/>
        <pc:sldMkLst>
          <pc:docMk/>
          <pc:sldMk cId="0" sldId="263"/>
        </pc:sldMkLst>
        <pc:spChg chg="mod">
          <ac:chgData name="Chitgasame RM" userId="c2b7b83cbd786615" providerId="LiveId" clId="{4A2AB07D-D13F-4943-99DD-CEC0B590EA66}" dt="2024-10-08T19:01:05.247" v="192" actId="1036"/>
          <ac:spMkLst>
            <pc:docMk/>
            <pc:sldMk cId="0" sldId="263"/>
            <ac:spMk id="23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25:39.217" v="308" actId="14100"/>
        <pc:sldMkLst>
          <pc:docMk/>
          <pc:sldMk cId="0" sldId="264"/>
        </pc:sldMkLst>
        <pc:spChg chg="mod">
          <ac:chgData name="Chitgasame RM" userId="c2b7b83cbd786615" providerId="LiveId" clId="{4A2AB07D-D13F-4943-99DD-CEC0B590EA66}" dt="2024-10-08T19:01:32.039" v="198" actId="1035"/>
          <ac:spMkLst>
            <pc:docMk/>
            <pc:sldMk cId="0" sldId="264"/>
            <ac:spMk id="23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25:39.217" v="308" actId="14100"/>
          <ac:spMkLst>
            <pc:docMk/>
            <pc:sldMk cId="0" sldId="264"/>
            <ac:spMk id="24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25:10.403" v="305" actId="20577"/>
        <pc:sldMkLst>
          <pc:docMk/>
          <pc:sldMk cId="0" sldId="269"/>
        </pc:sldMkLst>
        <pc:spChg chg="mod">
          <ac:chgData name="Chitgasame RM" userId="c2b7b83cbd786615" providerId="LiveId" clId="{4A2AB07D-D13F-4943-99DD-CEC0B590EA66}" dt="2024-10-08T19:02:29.376" v="207" actId="1036"/>
          <ac:spMkLst>
            <pc:docMk/>
            <pc:sldMk cId="0" sldId="269"/>
            <ac:spMk id="26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25:10.403" v="305" actId="20577"/>
          <ac:spMkLst>
            <pc:docMk/>
            <pc:sldMk cId="0" sldId="269"/>
            <ac:spMk id="27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26:10.627" v="310" actId="20577"/>
        <pc:sldMkLst>
          <pc:docMk/>
          <pc:sldMk cId="0" sldId="271"/>
        </pc:sldMkLst>
        <pc:spChg chg="mod">
          <ac:chgData name="Chitgasame RM" userId="c2b7b83cbd786615" providerId="LiveId" clId="{4A2AB07D-D13F-4943-99DD-CEC0B590EA66}" dt="2024-10-08T19:23:41.369" v="301" actId="1035"/>
          <ac:spMkLst>
            <pc:docMk/>
            <pc:sldMk cId="0" sldId="271"/>
            <ac:spMk id="25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26:10.627" v="310" actId="20577"/>
          <ac:spMkLst>
            <pc:docMk/>
            <pc:sldMk cId="0" sldId="271"/>
            <ac:spMk id="27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03:02.022" v="211" actId="403"/>
        <pc:sldMkLst>
          <pc:docMk/>
          <pc:sldMk cId="0" sldId="272"/>
        </pc:sldMkLst>
        <pc:spChg chg="mod">
          <ac:chgData name="Chitgasame RM" userId="c2b7b83cbd786615" providerId="LiveId" clId="{4A2AB07D-D13F-4943-99DD-CEC0B590EA66}" dt="2024-10-08T19:03:02.022" v="211" actId="403"/>
          <ac:spMkLst>
            <pc:docMk/>
            <pc:sldMk cId="0" sldId="272"/>
            <ac:spMk id="27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26:39.373" v="317" actId="20577"/>
        <pc:sldMkLst>
          <pc:docMk/>
          <pc:sldMk cId="0" sldId="273"/>
        </pc:sldMkLst>
        <pc:spChg chg="mod">
          <ac:chgData name="Chitgasame RM" userId="c2b7b83cbd786615" providerId="LiveId" clId="{4A2AB07D-D13F-4943-99DD-CEC0B590EA66}" dt="2024-10-08T19:03:43.971" v="215" actId="1036"/>
          <ac:spMkLst>
            <pc:docMk/>
            <pc:sldMk cId="0" sldId="273"/>
            <ac:spMk id="25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26:39.373" v="317" actId="20577"/>
          <ac:spMkLst>
            <pc:docMk/>
            <pc:sldMk cId="0" sldId="273"/>
            <ac:spMk id="26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03:56.921" v="218" actId="403"/>
          <ac:spMkLst>
            <pc:docMk/>
            <pc:sldMk cId="0" sldId="273"/>
            <ac:spMk id="28" creationId="{00000000-0000-0000-0000-000000000000}"/>
          </ac:spMkLst>
        </pc:spChg>
      </pc:sldChg>
      <pc:sldChg chg="modSp mod">
        <pc:chgData name="Chitgasame RM" userId="c2b7b83cbd786615" providerId="LiveId" clId="{4A2AB07D-D13F-4943-99DD-CEC0B590EA66}" dt="2024-10-08T19:04:58.484" v="227" actId="1035"/>
        <pc:sldMkLst>
          <pc:docMk/>
          <pc:sldMk cId="0" sldId="274"/>
        </pc:sldMkLst>
        <pc:spChg chg="mod">
          <ac:chgData name="Chitgasame RM" userId="c2b7b83cbd786615" providerId="LiveId" clId="{4A2AB07D-D13F-4943-99DD-CEC0B590EA66}" dt="2024-10-08T19:04:58.484" v="227" actId="1035"/>
          <ac:spMkLst>
            <pc:docMk/>
            <pc:sldMk cId="0" sldId="274"/>
            <ac:spMk id="27" creationId="{00000000-0000-0000-0000-000000000000}"/>
          </ac:spMkLst>
        </pc:spChg>
      </pc:sldChg>
      <pc:sldChg chg="addSp delSp modSp mod">
        <pc:chgData name="Chitgasame RM" userId="c2b7b83cbd786615" providerId="LiveId" clId="{4A2AB07D-D13F-4943-99DD-CEC0B590EA66}" dt="2024-10-08T19:06:32.271" v="242"/>
        <pc:sldMkLst>
          <pc:docMk/>
          <pc:sldMk cId="0" sldId="275"/>
        </pc:sldMkLst>
        <pc:spChg chg="del mod">
          <ac:chgData name="Chitgasame RM" userId="c2b7b83cbd786615" providerId="LiveId" clId="{4A2AB07D-D13F-4943-99DD-CEC0B590EA66}" dt="2024-10-08T19:06:13.101" v="238" actId="478"/>
          <ac:spMkLst>
            <pc:docMk/>
            <pc:sldMk cId="0" sldId="275"/>
            <ac:spMk id="28" creationId="{00000000-0000-0000-0000-000000000000}"/>
          </ac:spMkLst>
        </pc:spChg>
        <pc:spChg chg="add del">
          <ac:chgData name="Chitgasame RM" userId="c2b7b83cbd786615" providerId="LiveId" clId="{4A2AB07D-D13F-4943-99DD-CEC0B590EA66}" dt="2024-10-08T19:06:15.826" v="240" actId="22"/>
          <ac:spMkLst>
            <pc:docMk/>
            <pc:sldMk cId="0" sldId="275"/>
            <ac:spMk id="30" creationId="{7E3E81C8-0C12-3068-A562-4DB4F44A59C3}"/>
          </ac:spMkLst>
        </pc:spChg>
        <pc:spChg chg="add mod">
          <ac:chgData name="Chitgasame RM" userId="c2b7b83cbd786615" providerId="LiveId" clId="{4A2AB07D-D13F-4943-99DD-CEC0B590EA66}" dt="2024-10-08T19:06:32.271" v="242"/>
          <ac:spMkLst>
            <pc:docMk/>
            <pc:sldMk cId="0" sldId="275"/>
            <ac:spMk id="31" creationId="{680F16D9-C32A-33E4-CE88-63C953793ED4}"/>
          </ac:spMkLst>
        </pc:spChg>
      </pc:sldChg>
      <pc:sldChg chg="modSp mod">
        <pc:chgData name="Chitgasame RM" userId="c2b7b83cbd786615" providerId="LiveId" clId="{4A2AB07D-D13F-4943-99DD-CEC0B590EA66}" dt="2024-10-08T19:06:25.837" v="241" actId="1035"/>
        <pc:sldMkLst>
          <pc:docMk/>
          <pc:sldMk cId="0" sldId="276"/>
        </pc:sldMkLst>
        <pc:spChg chg="mod">
          <ac:chgData name="Chitgasame RM" userId="c2b7b83cbd786615" providerId="LiveId" clId="{4A2AB07D-D13F-4943-99DD-CEC0B590EA66}" dt="2024-10-08T19:06:25.837" v="241" actId="1035"/>
          <ac:spMkLst>
            <pc:docMk/>
            <pc:sldMk cId="0" sldId="276"/>
            <ac:spMk id="32" creationId="{00000000-0000-0000-0000-000000000000}"/>
          </ac:spMkLst>
        </pc:spChg>
      </pc:sldChg>
      <pc:sldChg chg="addSp delSp modSp mod">
        <pc:chgData name="Chitgasame RM" userId="c2b7b83cbd786615" providerId="LiveId" clId="{4A2AB07D-D13F-4943-99DD-CEC0B590EA66}" dt="2024-10-08T19:06:42.950" v="244"/>
        <pc:sldMkLst>
          <pc:docMk/>
          <pc:sldMk cId="0" sldId="277"/>
        </pc:sldMkLst>
        <pc:spChg chg="del">
          <ac:chgData name="Chitgasame RM" userId="c2b7b83cbd786615" providerId="LiveId" clId="{4A2AB07D-D13F-4943-99DD-CEC0B590EA66}" dt="2024-10-08T19:06:41.566" v="243" actId="478"/>
          <ac:spMkLst>
            <pc:docMk/>
            <pc:sldMk cId="0" sldId="277"/>
            <ac:spMk id="31" creationId="{00000000-0000-0000-0000-000000000000}"/>
          </ac:spMkLst>
        </pc:spChg>
        <pc:spChg chg="add mod">
          <ac:chgData name="Chitgasame RM" userId="c2b7b83cbd786615" providerId="LiveId" clId="{4A2AB07D-D13F-4943-99DD-CEC0B590EA66}" dt="2024-10-08T19:06:42.950" v="244"/>
          <ac:spMkLst>
            <pc:docMk/>
            <pc:sldMk cId="0" sldId="277"/>
            <ac:spMk id="32" creationId="{A575372C-CA9C-D0C0-9AD1-31D7CF8C8229}"/>
          </ac:spMkLst>
        </pc:spChg>
      </pc:sldChg>
      <pc:sldChg chg="addSp delSp modSp mod">
        <pc:chgData name="Chitgasame RM" userId="c2b7b83cbd786615" providerId="LiveId" clId="{4A2AB07D-D13F-4943-99DD-CEC0B590EA66}" dt="2024-10-08T15:57:37.993" v="107" actId="1038"/>
        <pc:sldMkLst>
          <pc:docMk/>
          <pc:sldMk cId="0" sldId="278"/>
        </pc:sldMkLst>
        <pc:spChg chg="mod">
          <ac:chgData name="Chitgasame RM" userId="c2b7b83cbd786615" providerId="LiveId" clId="{4A2AB07D-D13F-4943-99DD-CEC0B590EA66}" dt="2024-10-08T15:55:31.323" v="54" actId="2711"/>
          <ac:spMkLst>
            <pc:docMk/>
            <pc:sldMk cId="0" sldId="278"/>
            <ac:spMk id="17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5:43.857" v="60" actId="20577"/>
          <ac:spMkLst>
            <pc:docMk/>
            <pc:sldMk cId="0" sldId="278"/>
            <ac:spMk id="18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5:22.327" v="53" actId="20577"/>
          <ac:spMkLst>
            <pc:docMk/>
            <pc:sldMk cId="0" sldId="278"/>
            <ac:spMk id="28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5:09.964" v="45" actId="403"/>
          <ac:spMkLst>
            <pc:docMk/>
            <pc:sldMk cId="0" sldId="278"/>
            <ac:spMk id="29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5:31.323" v="54" actId="2711"/>
          <ac:spMkLst>
            <pc:docMk/>
            <pc:sldMk cId="0" sldId="278"/>
            <ac:spMk id="30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7:17.115" v="71" actId="165"/>
          <ac:spMkLst>
            <pc:docMk/>
            <pc:sldMk cId="0" sldId="278"/>
            <ac:spMk id="42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7:17.115" v="71" actId="165"/>
          <ac:spMkLst>
            <pc:docMk/>
            <pc:sldMk cId="0" sldId="278"/>
            <ac:spMk id="43" creationId="{00000000-0000-0000-0000-000000000000}"/>
          </ac:spMkLst>
        </pc:spChg>
        <pc:spChg chg="del mod topLvl">
          <ac:chgData name="Chitgasame RM" userId="c2b7b83cbd786615" providerId="LiveId" clId="{4A2AB07D-D13F-4943-99DD-CEC0B590EA66}" dt="2024-10-08T15:57:21.117" v="72" actId="21"/>
          <ac:spMkLst>
            <pc:docMk/>
            <pc:sldMk cId="0" sldId="278"/>
            <ac:spMk id="44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7:17.115" v="71" actId="165"/>
          <ac:spMkLst>
            <pc:docMk/>
            <pc:sldMk cId="0" sldId="278"/>
            <ac:spMk id="46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7:17.115" v="71" actId="165"/>
          <ac:spMkLst>
            <pc:docMk/>
            <pc:sldMk cId="0" sldId="278"/>
            <ac:spMk id="47" creationId="{00000000-0000-0000-0000-000000000000}"/>
          </ac:spMkLst>
        </pc:spChg>
        <pc:spChg chg="mod topLvl">
          <ac:chgData name="Chitgasame RM" userId="c2b7b83cbd786615" providerId="LiveId" clId="{4A2AB07D-D13F-4943-99DD-CEC0B590EA66}" dt="2024-10-08T15:57:36.273" v="105" actId="164"/>
          <ac:spMkLst>
            <pc:docMk/>
            <pc:sldMk cId="0" sldId="278"/>
            <ac:spMk id="48" creationId="{00000000-0000-0000-0000-000000000000}"/>
          </ac:spMkLst>
        </pc:spChg>
        <pc:spChg chg="del">
          <ac:chgData name="Chitgasame RM" userId="c2b7b83cbd786615" providerId="LiveId" clId="{4A2AB07D-D13F-4943-99DD-CEC0B590EA66}" dt="2024-10-08T15:55:16.679" v="46" actId="478"/>
          <ac:spMkLst>
            <pc:docMk/>
            <pc:sldMk cId="0" sldId="278"/>
            <ac:spMk id="49" creationId="{00000000-0000-0000-0000-000000000000}"/>
          </ac:spMkLst>
        </pc:spChg>
        <pc:spChg chg="add mod">
          <ac:chgData name="Chitgasame RM" userId="c2b7b83cbd786615" providerId="LiveId" clId="{4A2AB07D-D13F-4943-99DD-CEC0B590EA66}" dt="2024-10-08T15:56:48.764" v="68" actId="164"/>
          <ac:spMkLst>
            <pc:docMk/>
            <pc:sldMk cId="0" sldId="278"/>
            <ac:spMk id="50" creationId="{545F466B-AB02-D3A9-A16A-F3D14B7A7971}"/>
          </ac:spMkLst>
        </pc:spChg>
        <pc:spChg chg="mod">
          <ac:chgData name="Chitgasame RM" userId="c2b7b83cbd786615" providerId="LiveId" clId="{4A2AB07D-D13F-4943-99DD-CEC0B590EA66}" dt="2024-10-08T15:56:29.618" v="62"/>
          <ac:spMkLst>
            <pc:docMk/>
            <pc:sldMk cId="0" sldId="278"/>
            <ac:spMk id="53" creationId="{10AF4D39-6537-A3DC-BE57-300EB4DB0CDB}"/>
          </ac:spMkLst>
        </pc:spChg>
        <pc:spChg chg="mod">
          <ac:chgData name="Chitgasame RM" userId="c2b7b83cbd786615" providerId="LiveId" clId="{4A2AB07D-D13F-4943-99DD-CEC0B590EA66}" dt="2024-10-08T15:56:29.618" v="62"/>
          <ac:spMkLst>
            <pc:docMk/>
            <pc:sldMk cId="0" sldId="278"/>
            <ac:spMk id="54" creationId="{3E466AB7-C1C6-F128-6ABF-53039FF3FEDF}"/>
          </ac:spMkLst>
        </pc:spChg>
        <pc:spChg chg="mod">
          <ac:chgData name="Chitgasame RM" userId="c2b7b83cbd786615" providerId="LiveId" clId="{4A2AB07D-D13F-4943-99DD-CEC0B590EA66}" dt="2024-10-08T15:56:29.618" v="62"/>
          <ac:spMkLst>
            <pc:docMk/>
            <pc:sldMk cId="0" sldId="278"/>
            <ac:spMk id="55" creationId="{B0B4855B-54E2-C84F-2195-BC62E701927F}"/>
          </ac:spMkLst>
        </pc:spChg>
        <pc:spChg chg="add mod">
          <ac:chgData name="Chitgasame RM" userId="c2b7b83cbd786615" providerId="LiveId" clId="{4A2AB07D-D13F-4943-99DD-CEC0B590EA66}" dt="2024-10-08T15:57:36.273" v="105" actId="164"/>
          <ac:spMkLst>
            <pc:docMk/>
            <pc:sldMk cId="0" sldId="278"/>
            <ac:spMk id="57" creationId="{00000000-0000-0000-0000-000000000000}"/>
          </ac:spMkLst>
        </pc:spChg>
        <pc:grpChg chg="del">
          <ac:chgData name="Chitgasame RM" userId="c2b7b83cbd786615" providerId="LiveId" clId="{4A2AB07D-D13F-4943-99DD-CEC0B590EA66}" dt="2024-10-08T15:56:28.327" v="61" actId="478"/>
          <ac:grpSpMkLst>
            <pc:docMk/>
            <pc:sldMk cId="0" sldId="278"/>
            <ac:grpSpMk id="20" creationId="{00000000-0000-0000-0000-000000000000}"/>
          </ac:grpSpMkLst>
        </pc:grpChg>
        <pc:grpChg chg="del">
          <ac:chgData name="Chitgasame RM" userId="c2b7b83cbd786615" providerId="LiveId" clId="{4A2AB07D-D13F-4943-99DD-CEC0B590EA66}" dt="2024-10-08T15:57:17.115" v="71" actId="165"/>
          <ac:grpSpMkLst>
            <pc:docMk/>
            <pc:sldMk cId="0" sldId="278"/>
            <ac:grpSpMk id="40" creationId="{00000000-0000-0000-0000-000000000000}"/>
          </ac:grpSpMkLst>
        </pc:grpChg>
        <pc:grpChg chg="mod topLvl">
          <ac:chgData name="Chitgasame RM" userId="c2b7b83cbd786615" providerId="LiveId" clId="{4A2AB07D-D13F-4943-99DD-CEC0B590EA66}" dt="2024-10-08T15:57:17.115" v="71" actId="165"/>
          <ac:grpSpMkLst>
            <pc:docMk/>
            <pc:sldMk cId="0" sldId="278"/>
            <ac:grpSpMk id="41" creationId="{00000000-0000-0000-0000-000000000000}"/>
          </ac:grpSpMkLst>
        </pc:grpChg>
        <pc:grpChg chg="mod topLvl">
          <ac:chgData name="Chitgasame RM" userId="c2b7b83cbd786615" providerId="LiveId" clId="{4A2AB07D-D13F-4943-99DD-CEC0B590EA66}" dt="2024-10-08T15:57:17.115" v="71" actId="165"/>
          <ac:grpSpMkLst>
            <pc:docMk/>
            <pc:sldMk cId="0" sldId="278"/>
            <ac:grpSpMk id="45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6:48.764" v="68" actId="164"/>
          <ac:grpSpMkLst>
            <pc:docMk/>
            <pc:sldMk cId="0" sldId="278"/>
            <ac:grpSpMk id="51" creationId="{09D892F1-D571-B21F-A2B1-F02D1068F7C4}"/>
          </ac:grpSpMkLst>
        </pc:grpChg>
        <pc:grpChg chg="mod">
          <ac:chgData name="Chitgasame RM" userId="c2b7b83cbd786615" providerId="LiveId" clId="{4A2AB07D-D13F-4943-99DD-CEC0B590EA66}" dt="2024-10-08T15:56:29.618" v="62"/>
          <ac:grpSpMkLst>
            <pc:docMk/>
            <pc:sldMk cId="0" sldId="278"/>
            <ac:grpSpMk id="52" creationId="{68E2E219-CCFC-0CEC-192E-CEF9C8BC76B7}"/>
          </ac:grpSpMkLst>
        </pc:grpChg>
        <pc:grpChg chg="add mod">
          <ac:chgData name="Chitgasame RM" userId="c2b7b83cbd786615" providerId="LiveId" clId="{4A2AB07D-D13F-4943-99DD-CEC0B590EA66}" dt="2024-10-08T15:56:48.764" v="68" actId="164"/>
          <ac:grpSpMkLst>
            <pc:docMk/>
            <pc:sldMk cId="0" sldId="278"/>
            <ac:grpSpMk id="56" creationId="{35FA007C-00BE-9647-2E20-07F3DF0B153F}"/>
          </ac:grpSpMkLst>
        </pc:grpChg>
        <pc:grpChg chg="add mod">
          <ac:chgData name="Chitgasame RM" userId="c2b7b83cbd786615" providerId="LiveId" clId="{4A2AB07D-D13F-4943-99DD-CEC0B590EA66}" dt="2024-10-08T15:57:37.993" v="107" actId="1038"/>
          <ac:grpSpMkLst>
            <pc:docMk/>
            <pc:sldMk cId="0" sldId="278"/>
            <ac:grpSpMk id="58" creationId="{1B102FAD-6F56-B3D7-5B1E-7CD639949194}"/>
          </ac:grpSpMkLst>
        </pc:grpChg>
      </pc:sldChg>
      <pc:sldChg chg="addSp delSp modSp mod">
        <pc:chgData name="Chitgasame RM" userId="c2b7b83cbd786615" providerId="LiveId" clId="{4A2AB07D-D13F-4943-99DD-CEC0B590EA66}" dt="2024-10-08T15:58:18.691" v="116" actId="164"/>
        <pc:sldMkLst>
          <pc:docMk/>
          <pc:sldMk cId="0" sldId="279"/>
        </pc:sldMkLst>
        <pc:spChg chg="del">
          <ac:chgData name="Chitgasame RM" userId="c2b7b83cbd786615" providerId="LiveId" clId="{4A2AB07D-D13F-4943-99DD-CEC0B590EA66}" dt="2024-10-08T15:58:11.304" v="114" actId="478"/>
          <ac:spMkLst>
            <pc:docMk/>
            <pc:sldMk cId="0" sldId="279"/>
            <ac:spMk id="36" creationId="{00000000-0000-0000-0000-000000000000}"/>
          </ac:spMkLst>
        </pc:spChg>
        <pc:spChg chg="del">
          <ac:chgData name="Chitgasame RM" userId="c2b7b83cbd786615" providerId="LiveId" clId="{4A2AB07D-D13F-4943-99DD-CEC0B590EA66}" dt="2024-10-08T15:58:07.992" v="113" actId="478"/>
          <ac:spMkLst>
            <pc:docMk/>
            <pc:sldMk cId="0" sldId="279"/>
            <ac:spMk id="40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8:12.593" v="115"/>
          <ac:spMkLst>
            <pc:docMk/>
            <pc:sldMk cId="0" sldId="279"/>
            <ac:spMk id="42" creationId="{BA862804-0475-3563-855C-CA0F34EE7E75}"/>
          </ac:spMkLst>
        </pc:spChg>
        <pc:spChg chg="mod">
          <ac:chgData name="Chitgasame RM" userId="c2b7b83cbd786615" providerId="LiveId" clId="{4A2AB07D-D13F-4943-99DD-CEC0B590EA66}" dt="2024-10-08T15:58:12.593" v="115"/>
          <ac:spMkLst>
            <pc:docMk/>
            <pc:sldMk cId="0" sldId="279"/>
            <ac:spMk id="43" creationId="{F6864BFA-4B26-D473-1744-2AE280382C76}"/>
          </ac:spMkLst>
        </pc:spChg>
        <pc:grpChg chg="add del mod">
          <ac:chgData name="Chitgasame RM" userId="c2b7b83cbd786615" providerId="LiveId" clId="{4A2AB07D-D13F-4943-99DD-CEC0B590EA66}" dt="2024-10-08T15:58:18.691" v="116" actId="164"/>
          <ac:grpSpMkLst>
            <pc:docMk/>
            <pc:sldMk cId="0" sldId="279"/>
            <ac:grpSpMk id="32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8:18.691" v="116" actId="164"/>
          <ac:grpSpMkLst>
            <pc:docMk/>
            <pc:sldMk cId="0" sldId="279"/>
            <ac:grpSpMk id="41" creationId="{BA287414-097A-581E-7FA8-622D3EE2C992}"/>
          </ac:grpSpMkLst>
        </pc:grpChg>
        <pc:grpChg chg="add mod">
          <ac:chgData name="Chitgasame RM" userId="c2b7b83cbd786615" providerId="LiveId" clId="{4A2AB07D-D13F-4943-99DD-CEC0B590EA66}" dt="2024-10-08T15:58:18.691" v="116" actId="164"/>
          <ac:grpSpMkLst>
            <pc:docMk/>
            <pc:sldMk cId="0" sldId="279"/>
            <ac:grpSpMk id="44" creationId="{7E12675F-3C61-6F7C-508C-F4B7BE9F6F1C}"/>
          </ac:grpSpMkLst>
        </pc:grpChg>
      </pc:sldChg>
      <pc:sldChg chg="addSp delSp modSp mod">
        <pc:chgData name="Chitgasame RM" userId="c2b7b83cbd786615" providerId="LiveId" clId="{4A2AB07D-D13F-4943-99DD-CEC0B590EA66}" dt="2024-10-08T15:58:31.003" v="118"/>
        <pc:sldMkLst>
          <pc:docMk/>
          <pc:sldMk cId="0" sldId="280"/>
        </pc:sldMkLst>
        <pc:spChg chg="mod">
          <ac:chgData name="Chitgasame RM" userId="c2b7b83cbd786615" providerId="LiveId" clId="{4A2AB07D-D13F-4943-99DD-CEC0B590EA66}" dt="2024-10-08T15:33:49.624" v="10" actId="20577"/>
          <ac:spMkLst>
            <pc:docMk/>
            <pc:sldMk cId="0" sldId="280"/>
            <ac:spMk id="19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8:31.003" v="118"/>
          <ac:spMkLst>
            <pc:docMk/>
            <pc:sldMk cId="0" sldId="280"/>
            <ac:spMk id="45" creationId="{65FDE4E1-73B9-BBB2-4364-6661336E809D}"/>
          </ac:spMkLst>
        </pc:spChg>
        <pc:spChg chg="mod">
          <ac:chgData name="Chitgasame RM" userId="c2b7b83cbd786615" providerId="LiveId" clId="{4A2AB07D-D13F-4943-99DD-CEC0B590EA66}" dt="2024-10-08T15:58:31.003" v="118"/>
          <ac:spMkLst>
            <pc:docMk/>
            <pc:sldMk cId="0" sldId="280"/>
            <ac:spMk id="46" creationId="{C51CAD25-79DB-27C5-6AF4-9BFFC07C026F}"/>
          </ac:spMkLst>
        </pc:spChg>
        <pc:spChg chg="mod">
          <ac:chgData name="Chitgasame RM" userId="c2b7b83cbd786615" providerId="LiveId" clId="{4A2AB07D-D13F-4943-99DD-CEC0B590EA66}" dt="2024-10-08T15:58:31.003" v="118"/>
          <ac:spMkLst>
            <pc:docMk/>
            <pc:sldMk cId="0" sldId="280"/>
            <ac:spMk id="49" creationId="{01110369-EDE2-D997-9F36-84C3E2746E4B}"/>
          </ac:spMkLst>
        </pc:spChg>
        <pc:spChg chg="mod">
          <ac:chgData name="Chitgasame RM" userId="c2b7b83cbd786615" providerId="LiveId" clId="{4A2AB07D-D13F-4943-99DD-CEC0B590EA66}" dt="2024-10-08T15:58:31.003" v="118"/>
          <ac:spMkLst>
            <pc:docMk/>
            <pc:sldMk cId="0" sldId="280"/>
            <ac:spMk id="50" creationId="{ED66FB0F-D603-D00A-3E03-47A2FAE28094}"/>
          </ac:spMkLst>
        </pc:spChg>
        <pc:spChg chg="mod">
          <ac:chgData name="Chitgasame RM" userId="c2b7b83cbd786615" providerId="LiveId" clId="{4A2AB07D-D13F-4943-99DD-CEC0B590EA66}" dt="2024-10-08T15:58:31.003" v="118"/>
          <ac:spMkLst>
            <pc:docMk/>
            <pc:sldMk cId="0" sldId="280"/>
            <ac:spMk id="51" creationId="{F56C8130-EA5F-6C55-B536-22DC58F0CA33}"/>
          </ac:spMkLst>
        </pc:spChg>
        <pc:spChg chg="mod">
          <ac:chgData name="Chitgasame RM" userId="c2b7b83cbd786615" providerId="LiveId" clId="{4A2AB07D-D13F-4943-99DD-CEC0B590EA66}" dt="2024-10-08T15:58:31.003" v="118"/>
          <ac:spMkLst>
            <pc:docMk/>
            <pc:sldMk cId="0" sldId="280"/>
            <ac:spMk id="52" creationId="{9FBFEFB9-CAC5-0D1B-B350-2110B4776E44}"/>
          </ac:spMkLst>
        </pc:spChg>
        <pc:grpChg chg="del">
          <ac:chgData name="Chitgasame RM" userId="c2b7b83cbd786615" providerId="LiveId" clId="{4A2AB07D-D13F-4943-99DD-CEC0B590EA66}" dt="2024-10-08T15:58:30.032" v="117" actId="478"/>
          <ac:grpSpMkLst>
            <pc:docMk/>
            <pc:sldMk cId="0" sldId="280"/>
            <ac:grpSpMk id="33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8:31.003" v="118"/>
          <ac:grpSpMkLst>
            <pc:docMk/>
            <pc:sldMk cId="0" sldId="280"/>
            <ac:grpSpMk id="42" creationId="{3DEF0FCC-0812-2066-8112-204DEF8547F4}"/>
          </ac:grpSpMkLst>
        </pc:grpChg>
        <pc:grpChg chg="mod">
          <ac:chgData name="Chitgasame RM" userId="c2b7b83cbd786615" providerId="LiveId" clId="{4A2AB07D-D13F-4943-99DD-CEC0B590EA66}" dt="2024-10-08T15:58:31.003" v="118"/>
          <ac:grpSpMkLst>
            <pc:docMk/>
            <pc:sldMk cId="0" sldId="280"/>
            <ac:grpSpMk id="43" creationId="{C40C6BAA-27CB-AC8B-0B12-2D5D3B2DDCC4}"/>
          </ac:grpSpMkLst>
        </pc:grpChg>
        <pc:grpChg chg="mod">
          <ac:chgData name="Chitgasame RM" userId="c2b7b83cbd786615" providerId="LiveId" clId="{4A2AB07D-D13F-4943-99DD-CEC0B590EA66}" dt="2024-10-08T15:58:31.003" v="118"/>
          <ac:grpSpMkLst>
            <pc:docMk/>
            <pc:sldMk cId="0" sldId="280"/>
            <ac:grpSpMk id="44" creationId="{D8EEF177-B6B7-C152-25FC-12B5FB7BF39A}"/>
          </ac:grpSpMkLst>
        </pc:grpChg>
        <pc:grpChg chg="mod">
          <ac:chgData name="Chitgasame RM" userId="c2b7b83cbd786615" providerId="LiveId" clId="{4A2AB07D-D13F-4943-99DD-CEC0B590EA66}" dt="2024-10-08T15:58:31.003" v="118"/>
          <ac:grpSpMkLst>
            <pc:docMk/>
            <pc:sldMk cId="0" sldId="280"/>
            <ac:grpSpMk id="47" creationId="{2B8FCE9E-9A31-85B8-11E8-023B67048D00}"/>
          </ac:grpSpMkLst>
        </pc:grpChg>
        <pc:grpChg chg="mod">
          <ac:chgData name="Chitgasame RM" userId="c2b7b83cbd786615" providerId="LiveId" clId="{4A2AB07D-D13F-4943-99DD-CEC0B590EA66}" dt="2024-10-08T15:58:31.003" v="118"/>
          <ac:grpSpMkLst>
            <pc:docMk/>
            <pc:sldMk cId="0" sldId="280"/>
            <ac:grpSpMk id="48" creationId="{CF36A2DA-FE22-345D-1AA8-F11E09DDBC69}"/>
          </ac:grpSpMkLst>
        </pc:grpChg>
      </pc:sldChg>
      <pc:sldChg chg="addSp delSp modSp mod">
        <pc:chgData name="Chitgasame RM" userId="c2b7b83cbd786615" providerId="LiveId" clId="{4A2AB07D-D13F-4943-99DD-CEC0B590EA66}" dt="2024-10-08T15:58:37.931" v="120"/>
        <pc:sldMkLst>
          <pc:docMk/>
          <pc:sldMk cId="0" sldId="281"/>
        </pc:sldMkLst>
        <pc:spChg chg="mod">
          <ac:chgData name="Chitgasame RM" userId="c2b7b83cbd786615" providerId="LiveId" clId="{4A2AB07D-D13F-4943-99DD-CEC0B590EA66}" dt="2024-10-08T15:58:37.931" v="120"/>
          <ac:spMkLst>
            <pc:docMk/>
            <pc:sldMk cId="0" sldId="281"/>
            <ac:spMk id="46" creationId="{753A8C75-3F08-6074-221D-FD1EA75570C6}"/>
          </ac:spMkLst>
        </pc:spChg>
        <pc:spChg chg="mod">
          <ac:chgData name="Chitgasame RM" userId="c2b7b83cbd786615" providerId="LiveId" clId="{4A2AB07D-D13F-4943-99DD-CEC0B590EA66}" dt="2024-10-08T15:58:37.931" v="120"/>
          <ac:spMkLst>
            <pc:docMk/>
            <pc:sldMk cId="0" sldId="281"/>
            <ac:spMk id="47" creationId="{57E2A437-CB85-A627-4897-7E22661B00FF}"/>
          </ac:spMkLst>
        </pc:spChg>
        <pc:spChg chg="mod">
          <ac:chgData name="Chitgasame RM" userId="c2b7b83cbd786615" providerId="LiveId" clId="{4A2AB07D-D13F-4943-99DD-CEC0B590EA66}" dt="2024-10-08T15:58:37.931" v="120"/>
          <ac:spMkLst>
            <pc:docMk/>
            <pc:sldMk cId="0" sldId="281"/>
            <ac:spMk id="50" creationId="{1FBE558F-7F77-7613-36BB-AFABD7905F6F}"/>
          </ac:spMkLst>
        </pc:spChg>
        <pc:spChg chg="mod">
          <ac:chgData name="Chitgasame RM" userId="c2b7b83cbd786615" providerId="LiveId" clId="{4A2AB07D-D13F-4943-99DD-CEC0B590EA66}" dt="2024-10-08T15:58:37.931" v="120"/>
          <ac:spMkLst>
            <pc:docMk/>
            <pc:sldMk cId="0" sldId="281"/>
            <ac:spMk id="51" creationId="{C2EADCC5-84D1-C667-059C-9FD36BCDCEEA}"/>
          </ac:spMkLst>
        </pc:spChg>
        <pc:spChg chg="mod">
          <ac:chgData name="Chitgasame RM" userId="c2b7b83cbd786615" providerId="LiveId" clId="{4A2AB07D-D13F-4943-99DD-CEC0B590EA66}" dt="2024-10-08T15:58:37.931" v="120"/>
          <ac:spMkLst>
            <pc:docMk/>
            <pc:sldMk cId="0" sldId="281"/>
            <ac:spMk id="52" creationId="{E623FE91-6F2D-3D86-0B15-DDDD578F32AB}"/>
          </ac:spMkLst>
        </pc:spChg>
        <pc:spChg chg="mod">
          <ac:chgData name="Chitgasame RM" userId="c2b7b83cbd786615" providerId="LiveId" clId="{4A2AB07D-D13F-4943-99DD-CEC0B590EA66}" dt="2024-10-08T15:58:37.931" v="120"/>
          <ac:spMkLst>
            <pc:docMk/>
            <pc:sldMk cId="0" sldId="281"/>
            <ac:spMk id="53" creationId="{7D83776B-0337-CF40-6C13-6FABD4EB741D}"/>
          </ac:spMkLst>
        </pc:spChg>
        <pc:grpChg chg="del">
          <ac:chgData name="Chitgasame RM" userId="c2b7b83cbd786615" providerId="LiveId" clId="{4A2AB07D-D13F-4943-99DD-CEC0B590EA66}" dt="2024-10-08T15:58:36.633" v="119" actId="478"/>
          <ac:grpSpMkLst>
            <pc:docMk/>
            <pc:sldMk cId="0" sldId="281"/>
            <ac:grpSpMk id="31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8:37.931" v="120"/>
          <ac:grpSpMkLst>
            <pc:docMk/>
            <pc:sldMk cId="0" sldId="281"/>
            <ac:grpSpMk id="43" creationId="{E82C6F0C-15AF-91C8-7E02-91F00CAA3EDC}"/>
          </ac:grpSpMkLst>
        </pc:grpChg>
        <pc:grpChg chg="mod">
          <ac:chgData name="Chitgasame RM" userId="c2b7b83cbd786615" providerId="LiveId" clId="{4A2AB07D-D13F-4943-99DD-CEC0B590EA66}" dt="2024-10-08T15:58:37.931" v="120"/>
          <ac:grpSpMkLst>
            <pc:docMk/>
            <pc:sldMk cId="0" sldId="281"/>
            <ac:grpSpMk id="44" creationId="{EC5FA4A8-96A5-B6C8-DD9A-975BB3159407}"/>
          </ac:grpSpMkLst>
        </pc:grpChg>
        <pc:grpChg chg="mod">
          <ac:chgData name="Chitgasame RM" userId="c2b7b83cbd786615" providerId="LiveId" clId="{4A2AB07D-D13F-4943-99DD-CEC0B590EA66}" dt="2024-10-08T15:58:37.931" v="120"/>
          <ac:grpSpMkLst>
            <pc:docMk/>
            <pc:sldMk cId="0" sldId="281"/>
            <ac:grpSpMk id="45" creationId="{4059129D-8F67-38AD-08D2-3402B092E11D}"/>
          </ac:grpSpMkLst>
        </pc:grpChg>
        <pc:grpChg chg="mod">
          <ac:chgData name="Chitgasame RM" userId="c2b7b83cbd786615" providerId="LiveId" clId="{4A2AB07D-D13F-4943-99DD-CEC0B590EA66}" dt="2024-10-08T15:58:37.931" v="120"/>
          <ac:grpSpMkLst>
            <pc:docMk/>
            <pc:sldMk cId="0" sldId="281"/>
            <ac:grpSpMk id="48" creationId="{84C70006-978C-2762-A677-2A7225443586}"/>
          </ac:grpSpMkLst>
        </pc:grpChg>
        <pc:grpChg chg="mod">
          <ac:chgData name="Chitgasame RM" userId="c2b7b83cbd786615" providerId="LiveId" clId="{4A2AB07D-D13F-4943-99DD-CEC0B590EA66}" dt="2024-10-08T15:58:37.931" v="120"/>
          <ac:grpSpMkLst>
            <pc:docMk/>
            <pc:sldMk cId="0" sldId="281"/>
            <ac:grpSpMk id="49" creationId="{445AD39F-D2C7-72FA-78C1-E5019EB760B8}"/>
          </ac:grpSpMkLst>
        </pc:grpChg>
      </pc:sldChg>
      <pc:sldChg chg="addSp delSp modSp mod">
        <pc:chgData name="Chitgasame RM" userId="c2b7b83cbd786615" providerId="LiveId" clId="{4A2AB07D-D13F-4943-99DD-CEC0B590EA66}" dt="2024-10-08T19:07:24.367" v="248" actId="1036"/>
        <pc:sldMkLst>
          <pc:docMk/>
          <pc:sldMk cId="0" sldId="282"/>
        </pc:sldMkLst>
        <pc:spChg chg="mod">
          <ac:chgData name="Chitgasame RM" userId="c2b7b83cbd786615" providerId="LiveId" clId="{4A2AB07D-D13F-4943-99DD-CEC0B590EA66}" dt="2024-10-08T15:53:47.302" v="33" actId="20577"/>
          <ac:spMkLst>
            <pc:docMk/>
            <pc:sldMk cId="0" sldId="282"/>
            <ac:spMk id="34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07:24.367" v="248" actId="1036"/>
          <ac:spMkLst>
            <pc:docMk/>
            <pc:sldMk cId="0" sldId="282"/>
            <ac:spMk id="35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8:45.722" v="122"/>
          <ac:spMkLst>
            <pc:docMk/>
            <pc:sldMk cId="0" sldId="282"/>
            <ac:spMk id="57" creationId="{3090E07E-B535-E9DE-D646-B3E6B6F19B8E}"/>
          </ac:spMkLst>
        </pc:spChg>
        <pc:spChg chg="mod">
          <ac:chgData name="Chitgasame RM" userId="c2b7b83cbd786615" providerId="LiveId" clId="{4A2AB07D-D13F-4943-99DD-CEC0B590EA66}" dt="2024-10-08T15:58:45.722" v="122"/>
          <ac:spMkLst>
            <pc:docMk/>
            <pc:sldMk cId="0" sldId="282"/>
            <ac:spMk id="58" creationId="{04729FE7-B785-4264-4949-C1193DA5D5B6}"/>
          </ac:spMkLst>
        </pc:spChg>
        <pc:spChg chg="mod">
          <ac:chgData name="Chitgasame RM" userId="c2b7b83cbd786615" providerId="LiveId" clId="{4A2AB07D-D13F-4943-99DD-CEC0B590EA66}" dt="2024-10-08T15:58:45.722" v="122"/>
          <ac:spMkLst>
            <pc:docMk/>
            <pc:sldMk cId="0" sldId="282"/>
            <ac:spMk id="61" creationId="{97FB9819-34E9-6D45-48A4-E7B7C093F090}"/>
          </ac:spMkLst>
        </pc:spChg>
        <pc:spChg chg="mod">
          <ac:chgData name="Chitgasame RM" userId="c2b7b83cbd786615" providerId="LiveId" clId="{4A2AB07D-D13F-4943-99DD-CEC0B590EA66}" dt="2024-10-08T15:58:45.722" v="122"/>
          <ac:spMkLst>
            <pc:docMk/>
            <pc:sldMk cId="0" sldId="282"/>
            <ac:spMk id="62" creationId="{57DDD224-39F7-0A59-63B0-9841B79D2D3E}"/>
          </ac:spMkLst>
        </pc:spChg>
        <pc:spChg chg="mod">
          <ac:chgData name="Chitgasame RM" userId="c2b7b83cbd786615" providerId="LiveId" clId="{4A2AB07D-D13F-4943-99DD-CEC0B590EA66}" dt="2024-10-08T15:58:45.722" v="122"/>
          <ac:spMkLst>
            <pc:docMk/>
            <pc:sldMk cId="0" sldId="282"/>
            <ac:spMk id="63" creationId="{1B7C3C3A-E1A6-5914-F1F6-89AD68A429EE}"/>
          </ac:spMkLst>
        </pc:spChg>
        <pc:spChg chg="mod">
          <ac:chgData name="Chitgasame RM" userId="c2b7b83cbd786615" providerId="LiveId" clId="{4A2AB07D-D13F-4943-99DD-CEC0B590EA66}" dt="2024-10-08T15:58:45.722" v="122"/>
          <ac:spMkLst>
            <pc:docMk/>
            <pc:sldMk cId="0" sldId="282"/>
            <ac:spMk id="64" creationId="{D780F219-3EF4-4414-5D85-CF732A74618B}"/>
          </ac:spMkLst>
        </pc:spChg>
        <pc:grpChg chg="del">
          <ac:chgData name="Chitgasame RM" userId="c2b7b83cbd786615" providerId="LiveId" clId="{4A2AB07D-D13F-4943-99DD-CEC0B590EA66}" dt="2024-10-08T15:58:44.600" v="121" actId="478"/>
          <ac:grpSpMkLst>
            <pc:docMk/>
            <pc:sldMk cId="0" sldId="282"/>
            <ac:grpSpMk id="45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8:45.722" v="122"/>
          <ac:grpSpMkLst>
            <pc:docMk/>
            <pc:sldMk cId="0" sldId="282"/>
            <ac:grpSpMk id="54" creationId="{08BC46B6-743B-2387-F315-E3852C3D895C}"/>
          </ac:grpSpMkLst>
        </pc:grpChg>
        <pc:grpChg chg="mod">
          <ac:chgData name="Chitgasame RM" userId="c2b7b83cbd786615" providerId="LiveId" clId="{4A2AB07D-D13F-4943-99DD-CEC0B590EA66}" dt="2024-10-08T15:58:45.722" v="122"/>
          <ac:grpSpMkLst>
            <pc:docMk/>
            <pc:sldMk cId="0" sldId="282"/>
            <ac:grpSpMk id="55" creationId="{B10BA535-D606-2EBA-B450-E2C0B319A858}"/>
          </ac:grpSpMkLst>
        </pc:grpChg>
        <pc:grpChg chg="mod">
          <ac:chgData name="Chitgasame RM" userId="c2b7b83cbd786615" providerId="LiveId" clId="{4A2AB07D-D13F-4943-99DD-CEC0B590EA66}" dt="2024-10-08T15:58:45.722" v="122"/>
          <ac:grpSpMkLst>
            <pc:docMk/>
            <pc:sldMk cId="0" sldId="282"/>
            <ac:grpSpMk id="56" creationId="{9236F407-16A9-97D6-E3C0-077BFEAC0082}"/>
          </ac:grpSpMkLst>
        </pc:grpChg>
        <pc:grpChg chg="mod">
          <ac:chgData name="Chitgasame RM" userId="c2b7b83cbd786615" providerId="LiveId" clId="{4A2AB07D-D13F-4943-99DD-CEC0B590EA66}" dt="2024-10-08T15:58:45.722" v="122"/>
          <ac:grpSpMkLst>
            <pc:docMk/>
            <pc:sldMk cId="0" sldId="282"/>
            <ac:grpSpMk id="59" creationId="{EB5FCB64-EAF7-846A-3A42-02DA392E82EB}"/>
          </ac:grpSpMkLst>
        </pc:grpChg>
        <pc:grpChg chg="mod">
          <ac:chgData name="Chitgasame RM" userId="c2b7b83cbd786615" providerId="LiveId" clId="{4A2AB07D-D13F-4943-99DD-CEC0B590EA66}" dt="2024-10-08T15:58:45.722" v="122"/>
          <ac:grpSpMkLst>
            <pc:docMk/>
            <pc:sldMk cId="0" sldId="282"/>
            <ac:grpSpMk id="60" creationId="{52D66C7E-2CD4-65F6-809D-E0FD888D7E93}"/>
          </ac:grpSpMkLst>
        </pc:grpChg>
      </pc:sldChg>
      <pc:sldChg chg="addSp modSp mod">
        <pc:chgData name="Chitgasame RM" userId="c2b7b83cbd786615" providerId="LiveId" clId="{4A2AB07D-D13F-4943-99DD-CEC0B590EA66}" dt="2024-10-08T19:09:00.824" v="263" actId="403"/>
        <pc:sldMkLst>
          <pc:docMk/>
          <pc:sldMk cId="0" sldId="283"/>
        </pc:sldMkLst>
        <pc:spChg chg="mod">
          <ac:chgData name="Chitgasame RM" userId="c2b7b83cbd786615" providerId="LiveId" clId="{4A2AB07D-D13F-4943-99DD-CEC0B590EA66}" dt="2024-10-08T19:08:05.490" v="255" actId="1035"/>
          <ac:spMkLst>
            <pc:docMk/>
            <pc:sldMk cId="0" sldId="283"/>
            <ac:spMk id="64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09:00.824" v="263" actId="403"/>
          <ac:spMkLst>
            <pc:docMk/>
            <pc:sldMk cId="0" sldId="283"/>
            <ac:spMk id="73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8:54.395" v="123"/>
          <ac:spMkLst>
            <pc:docMk/>
            <pc:sldMk cId="0" sldId="283"/>
            <ac:spMk id="76" creationId="{56F6080F-8AC9-A6B4-E9F9-33CB38B3F4E0}"/>
          </ac:spMkLst>
        </pc:spChg>
        <pc:spChg chg="mod">
          <ac:chgData name="Chitgasame RM" userId="c2b7b83cbd786615" providerId="LiveId" clId="{4A2AB07D-D13F-4943-99DD-CEC0B590EA66}" dt="2024-10-08T15:58:54.395" v="123"/>
          <ac:spMkLst>
            <pc:docMk/>
            <pc:sldMk cId="0" sldId="283"/>
            <ac:spMk id="77" creationId="{45DABC8F-FAC1-B269-7C2F-2B8254A730A9}"/>
          </ac:spMkLst>
        </pc:spChg>
        <pc:spChg chg="mod">
          <ac:chgData name="Chitgasame RM" userId="c2b7b83cbd786615" providerId="LiveId" clId="{4A2AB07D-D13F-4943-99DD-CEC0B590EA66}" dt="2024-10-08T15:58:54.395" v="123"/>
          <ac:spMkLst>
            <pc:docMk/>
            <pc:sldMk cId="0" sldId="283"/>
            <ac:spMk id="80" creationId="{829AE1B3-2332-37F7-0539-401FA1B34C07}"/>
          </ac:spMkLst>
        </pc:spChg>
        <pc:spChg chg="mod">
          <ac:chgData name="Chitgasame RM" userId="c2b7b83cbd786615" providerId="LiveId" clId="{4A2AB07D-D13F-4943-99DD-CEC0B590EA66}" dt="2024-10-08T15:58:54.395" v="123"/>
          <ac:spMkLst>
            <pc:docMk/>
            <pc:sldMk cId="0" sldId="283"/>
            <ac:spMk id="81" creationId="{DEBDF17D-3CD3-03E0-BFDE-B40C98348AEA}"/>
          </ac:spMkLst>
        </pc:spChg>
        <pc:spChg chg="mod">
          <ac:chgData name="Chitgasame RM" userId="c2b7b83cbd786615" providerId="LiveId" clId="{4A2AB07D-D13F-4943-99DD-CEC0B590EA66}" dt="2024-10-08T15:58:54.395" v="123"/>
          <ac:spMkLst>
            <pc:docMk/>
            <pc:sldMk cId="0" sldId="283"/>
            <ac:spMk id="82" creationId="{2EBE8B60-0489-790C-4698-D20E610E21D9}"/>
          </ac:spMkLst>
        </pc:spChg>
        <pc:spChg chg="mod">
          <ac:chgData name="Chitgasame RM" userId="c2b7b83cbd786615" providerId="LiveId" clId="{4A2AB07D-D13F-4943-99DD-CEC0B590EA66}" dt="2024-10-08T15:58:54.395" v="123"/>
          <ac:spMkLst>
            <pc:docMk/>
            <pc:sldMk cId="0" sldId="283"/>
            <ac:spMk id="83" creationId="{112C0779-3990-AB88-5FDD-22BA50E1F94D}"/>
          </ac:spMkLst>
        </pc:spChg>
        <pc:grpChg chg="add mod">
          <ac:chgData name="Chitgasame RM" userId="c2b7b83cbd786615" providerId="LiveId" clId="{4A2AB07D-D13F-4943-99DD-CEC0B590EA66}" dt="2024-10-08T15:58:54.395" v="123"/>
          <ac:grpSpMkLst>
            <pc:docMk/>
            <pc:sldMk cId="0" sldId="283"/>
            <ac:grpSpMk id="65" creationId="{C12375F9-A3EE-05F6-8664-F866803FD88A}"/>
          </ac:grpSpMkLst>
        </pc:grpChg>
        <pc:grpChg chg="mod">
          <ac:chgData name="Chitgasame RM" userId="c2b7b83cbd786615" providerId="LiveId" clId="{4A2AB07D-D13F-4943-99DD-CEC0B590EA66}" dt="2024-10-08T15:58:54.395" v="123"/>
          <ac:grpSpMkLst>
            <pc:docMk/>
            <pc:sldMk cId="0" sldId="283"/>
            <ac:grpSpMk id="74" creationId="{1E3F6E6C-00FA-9484-4E92-CAB23103E6D5}"/>
          </ac:grpSpMkLst>
        </pc:grpChg>
        <pc:grpChg chg="mod">
          <ac:chgData name="Chitgasame RM" userId="c2b7b83cbd786615" providerId="LiveId" clId="{4A2AB07D-D13F-4943-99DD-CEC0B590EA66}" dt="2024-10-08T15:58:54.395" v="123"/>
          <ac:grpSpMkLst>
            <pc:docMk/>
            <pc:sldMk cId="0" sldId="283"/>
            <ac:grpSpMk id="75" creationId="{E8943322-1468-E17D-EA88-0013766E38D7}"/>
          </ac:grpSpMkLst>
        </pc:grpChg>
        <pc:grpChg chg="mod">
          <ac:chgData name="Chitgasame RM" userId="c2b7b83cbd786615" providerId="LiveId" clId="{4A2AB07D-D13F-4943-99DD-CEC0B590EA66}" dt="2024-10-08T15:58:54.395" v="123"/>
          <ac:grpSpMkLst>
            <pc:docMk/>
            <pc:sldMk cId="0" sldId="283"/>
            <ac:grpSpMk id="78" creationId="{A3030F1B-A2DE-C690-43D4-A8DC86C812DF}"/>
          </ac:grpSpMkLst>
        </pc:grpChg>
        <pc:grpChg chg="mod">
          <ac:chgData name="Chitgasame RM" userId="c2b7b83cbd786615" providerId="LiveId" clId="{4A2AB07D-D13F-4943-99DD-CEC0B590EA66}" dt="2024-10-08T15:58:54.395" v="123"/>
          <ac:grpSpMkLst>
            <pc:docMk/>
            <pc:sldMk cId="0" sldId="283"/>
            <ac:grpSpMk id="79" creationId="{F5F4EF44-33E2-3CAB-2127-5A5D11F74D31}"/>
          </ac:grpSpMkLst>
        </pc:grpChg>
      </pc:sldChg>
      <pc:sldChg chg="addSp delSp modSp mod">
        <pc:chgData name="Chitgasame RM" userId="c2b7b83cbd786615" providerId="LiveId" clId="{4A2AB07D-D13F-4943-99DD-CEC0B590EA66}" dt="2024-10-08T19:08:42.394" v="261" actId="403"/>
        <pc:sldMkLst>
          <pc:docMk/>
          <pc:sldMk cId="0" sldId="284"/>
        </pc:sldMkLst>
        <pc:spChg chg="mod">
          <ac:chgData name="Chitgasame RM" userId="c2b7b83cbd786615" providerId="LiveId" clId="{4A2AB07D-D13F-4943-99DD-CEC0B590EA66}" dt="2024-10-08T19:08:42.394" v="261" actId="403"/>
          <ac:spMkLst>
            <pc:docMk/>
            <pc:sldMk cId="0" sldId="284"/>
            <ac:spMk id="83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08:30.034" v="259" actId="403"/>
          <ac:spMkLst>
            <pc:docMk/>
            <pc:sldMk cId="0" sldId="284"/>
            <ac:spMk id="84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9:05.396" v="124"/>
          <ac:spMkLst>
            <pc:docMk/>
            <pc:sldMk cId="0" sldId="284"/>
            <ac:spMk id="86" creationId="{DD5F0EEC-9A5B-0728-67E4-A7856B808424}"/>
          </ac:spMkLst>
        </pc:spChg>
        <pc:spChg chg="mod">
          <ac:chgData name="Chitgasame RM" userId="c2b7b83cbd786615" providerId="LiveId" clId="{4A2AB07D-D13F-4943-99DD-CEC0B590EA66}" dt="2024-10-08T15:59:05.396" v="124"/>
          <ac:spMkLst>
            <pc:docMk/>
            <pc:sldMk cId="0" sldId="284"/>
            <ac:spMk id="87" creationId="{E68CBAF9-5A6F-99E6-CD19-938DBC60CF46}"/>
          </ac:spMkLst>
        </pc:spChg>
        <pc:spChg chg="del">
          <ac:chgData name="Chitgasame RM" userId="c2b7b83cbd786615" providerId="LiveId" clId="{4A2AB07D-D13F-4943-99DD-CEC0B590EA66}" dt="2024-10-08T19:08:14.944" v="256" actId="478"/>
          <ac:spMkLst>
            <pc:docMk/>
            <pc:sldMk cId="0" sldId="284"/>
            <ac:spMk id="88" creationId="{3E0EA071-77DE-C868-2336-94D6D9009315}"/>
          </ac:spMkLst>
        </pc:spChg>
        <pc:spChg chg="mod">
          <ac:chgData name="Chitgasame RM" userId="c2b7b83cbd786615" providerId="LiveId" clId="{4A2AB07D-D13F-4943-99DD-CEC0B590EA66}" dt="2024-10-08T15:59:05.396" v="124"/>
          <ac:spMkLst>
            <pc:docMk/>
            <pc:sldMk cId="0" sldId="284"/>
            <ac:spMk id="91" creationId="{C4B9BFCB-3051-301B-74BB-8062EBDBD428}"/>
          </ac:spMkLst>
        </pc:spChg>
        <pc:spChg chg="mod">
          <ac:chgData name="Chitgasame RM" userId="c2b7b83cbd786615" providerId="LiveId" clId="{4A2AB07D-D13F-4943-99DD-CEC0B590EA66}" dt="2024-10-08T15:59:05.396" v="124"/>
          <ac:spMkLst>
            <pc:docMk/>
            <pc:sldMk cId="0" sldId="284"/>
            <ac:spMk id="92" creationId="{A80ACAE2-310A-4C52-3012-A9BC15AC8F12}"/>
          </ac:spMkLst>
        </pc:spChg>
        <pc:spChg chg="mod">
          <ac:chgData name="Chitgasame RM" userId="c2b7b83cbd786615" providerId="LiveId" clId="{4A2AB07D-D13F-4943-99DD-CEC0B590EA66}" dt="2024-10-08T15:59:05.396" v="124"/>
          <ac:spMkLst>
            <pc:docMk/>
            <pc:sldMk cId="0" sldId="284"/>
            <ac:spMk id="93" creationId="{7679EBF3-5732-81FC-E448-230247A9D5D0}"/>
          </ac:spMkLst>
        </pc:spChg>
        <pc:spChg chg="mod">
          <ac:chgData name="Chitgasame RM" userId="c2b7b83cbd786615" providerId="LiveId" clId="{4A2AB07D-D13F-4943-99DD-CEC0B590EA66}" dt="2024-10-08T15:59:05.396" v="124"/>
          <ac:spMkLst>
            <pc:docMk/>
            <pc:sldMk cId="0" sldId="284"/>
            <ac:spMk id="94" creationId="{BB153793-615B-5B8E-5402-A1D9F2D8C43E}"/>
          </ac:spMkLst>
        </pc:spChg>
        <pc:spChg chg="add mod">
          <ac:chgData name="Chitgasame RM" userId="c2b7b83cbd786615" providerId="LiveId" clId="{4A2AB07D-D13F-4943-99DD-CEC0B590EA66}" dt="2024-10-08T19:08:16.137" v="257"/>
          <ac:spMkLst>
            <pc:docMk/>
            <pc:sldMk cId="0" sldId="284"/>
            <ac:spMk id="95" creationId="{4E0B7470-F26B-0860-4CF2-DDEED3505022}"/>
          </ac:spMkLst>
        </pc:spChg>
        <pc:grpChg chg="mod">
          <ac:chgData name="Chitgasame RM" userId="c2b7b83cbd786615" providerId="LiveId" clId="{4A2AB07D-D13F-4943-99DD-CEC0B590EA66}" dt="2024-10-08T15:59:30.436" v="131" actId="1035"/>
          <ac:grpSpMkLst>
            <pc:docMk/>
            <pc:sldMk cId="0" sldId="284"/>
            <ac:grpSpMk id="21" creationId="{00000000-0000-0000-0000-000000000000}"/>
          </ac:grpSpMkLst>
        </pc:grpChg>
        <pc:grpChg chg="mod">
          <ac:chgData name="Chitgasame RM" userId="c2b7b83cbd786615" providerId="LiveId" clId="{4A2AB07D-D13F-4943-99DD-CEC0B590EA66}" dt="2024-10-08T15:59:23.891" v="128" actId="1035"/>
          <ac:grpSpMkLst>
            <pc:docMk/>
            <pc:sldMk cId="0" sldId="284"/>
            <ac:grpSpMk id="65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9:05.396" v="124"/>
          <ac:grpSpMkLst>
            <pc:docMk/>
            <pc:sldMk cId="0" sldId="284"/>
            <ac:grpSpMk id="75" creationId="{A52709E7-077E-EC16-DE38-942A13B73095}"/>
          </ac:grpSpMkLst>
        </pc:grpChg>
        <pc:grpChg chg="mod">
          <ac:chgData name="Chitgasame RM" userId="c2b7b83cbd786615" providerId="LiveId" clId="{4A2AB07D-D13F-4943-99DD-CEC0B590EA66}" dt="2024-10-08T15:59:05.396" v="124"/>
          <ac:grpSpMkLst>
            <pc:docMk/>
            <pc:sldMk cId="0" sldId="284"/>
            <ac:grpSpMk id="76" creationId="{7048E724-357E-503A-9A36-362DE4E6241E}"/>
          </ac:grpSpMkLst>
        </pc:grpChg>
        <pc:grpChg chg="mod">
          <ac:chgData name="Chitgasame RM" userId="c2b7b83cbd786615" providerId="LiveId" clId="{4A2AB07D-D13F-4943-99DD-CEC0B590EA66}" dt="2024-10-08T15:59:05.396" v="124"/>
          <ac:grpSpMkLst>
            <pc:docMk/>
            <pc:sldMk cId="0" sldId="284"/>
            <ac:grpSpMk id="85" creationId="{0083528E-A7B4-8B6F-CCEC-3E88F1683892}"/>
          </ac:grpSpMkLst>
        </pc:grpChg>
        <pc:grpChg chg="mod">
          <ac:chgData name="Chitgasame RM" userId="c2b7b83cbd786615" providerId="LiveId" clId="{4A2AB07D-D13F-4943-99DD-CEC0B590EA66}" dt="2024-10-08T15:59:05.396" v="124"/>
          <ac:grpSpMkLst>
            <pc:docMk/>
            <pc:sldMk cId="0" sldId="284"/>
            <ac:grpSpMk id="89" creationId="{00DF3DAD-D342-1EE7-F2A5-D040F6AB95D0}"/>
          </ac:grpSpMkLst>
        </pc:grpChg>
        <pc:grpChg chg="mod">
          <ac:chgData name="Chitgasame RM" userId="c2b7b83cbd786615" providerId="LiveId" clId="{4A2AB07D-D13F-4943-99DD-CEC0B590EA66}" dt="2024-10-08T15:59:05.396" v="124"/>
          <ac:grpSpMkLst>
            <pc:docMk/>
            <pc:sldMk cId="0" sldId="284"/>
            <ac:grpSpMk id="90" creationId="{132F38B6-51C9-29A0-A6DD-7D52B06AECC6}"/>
          </ac:grpSpMkLst>
        </pc:grpChg>
      </pc:sldChg>
      <pc:sldChg chg="addSp delSp modSp mod">
        <pc:chgData name="Chitgasame RM" userId="c2b7b83cbd786615" providerId="LiveId" clId="{4A2AB07D-D13F-4943-99DD-CEC0B590EA66}" dt="2024-10-08T19:09:15.548" v="264" actId="2711"/>
        <pc:sldMkLst>
          <pc:docMk/>
          <pc:sldMk cId="0" sldId="285"/>
        </pc:sldMkLst>
        <pc:spChg chg="mod">
          <ac:chgData name="Chitgasame RM" userId="c2b7b83cbd786615" providerId="LiveId" clId="{4A2AB07D-D13F-4943-99DD-CEC0B590EA66}" dt="2024-10-08T19:09:15.548" v="264" actId="2711"/>
          <ac:spMkLst>
            <pc:docMk/>
            <pc:sldMk cId="0" sldId="285"/>
            <ac:spMk id="13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9:39.171" v="133"/>
          <ac:spMkLst>
            <pc:docMk/>
            <pc:sldMk cId="0" sldId="285"/>
            <ac:spMk id="43" creationId="{DAED752B-10A8-E0F2-755B-C4C89EAAA273}"/>
          </ac:spMkLst>
        </pc:spChg>
        <pc:spChg chg="mod">
          <ac:chgData name="Chitgasame RM" userId="c2b7b83cbd786615" providerId="LiveId" clId="{4A2AB07D-D13F-4943-99DD-CEC0B590EA66}" dt="2024-10-08T15:59:39.171" v="133"/>
          <ac:spMkLst>
            <pc:docMk/>
            <pc:sldMk cId="0" sldId="285"/>
            <ac:spMk id="44" creationId="{90E7F488-D8F2-DC3D-838C-004A14329A60}"/>
          </ac:spMkLst>
        </pc:spChg>
        <pc:spChg chg="mod">
          <ac:chgData name="Chitgasame RM" userId="c2b7b83cbd786615" providerId="LiveId" clId="{4A2AB07D-D13F-4943-99DD-CEC0B590EA66}" dt="2024-10-08T15:59:39.171" v="133"/>
          <ac:spMkLst>
            <pc:docMk/>
            <pc:sldMk cId="0" sldId="285"/>
            <ac:spMk id="47" creationId="{F0706531-8E08-3B9E-F5CC-896D008C4FC4}"/>
          </ac:spMkLst>
        </pc:spChg>
        <pc:spChg chg="mod">
          <ac:chgData name="Chitgasame RM" userId="c2b7b83cbd786615" providerId="LiveId" clId="{4A2AB07D-D13F-4943-99DD-CEC0B590EA66}" dt="2024-10-08T15:59:39.171" v="133"/>
          <ac:spMkLst>
            <pc:docMk/>
            <pc:sldMk cId="0" sldId="285"/>
            <ac:spMk id="48" creationId="{BD467374-1351-DDE2-D50D-A80129A74123}"/>
          </ac:spMkLst>
        </pc:spChg>
        <pc:spChg chg="mod">
          <ac:chgData name="Chitgasame RM" userId="c2b7b83cbd786615" providerId="LiveId" clId="{4A2AB07D-D13F-4943-99DD-CEC0B590EA66}" dt="2024-10-08T15:59:39.171" v="133"/>
          <ac:spMkLst>
            <pc:docMk/>
            <pc:sldMk cId="0" sldId="285"/>
            <ac:spMk id="49" creationId="{7A3FB6F2-789A-36D8-C0E2-7946280DF8D3}"/>
          </ac:spMkLst>
        </pc:spChg>
        <pc:spChg chg="mod">
          <ac:chgData name="Chitgasame RM" userId="c2b7b83cbd786615" providerId="LiveId" clId="{4A2AB07D-D13F-4943-99DD-CEC0B590EA66}" dt="2024-10-08T15:59:39.171" v="133"/>
          <ac:spMkLst>
            <pc:docMk/>
            <pc:sldMk cId="0" sldId="285"/>
            <ac:spMk id="50" creationId="{A6468BB3-5B90-3E49-90D0-EA59068C5765}"/>
          </ac:spMkLst>
        </pc:spChg>
        <pc:grpChg chg="del">
          <ac:chgData name="Chitgasame RM" userId="c2b7b83cbd786615" providerId="LiveId" clId="{4A2AB07D-D13F-4943-99DD-CEC0B590EA66}" dt="2024-10-08T15:59:38.161" v="132" actId="478"/>
          <ac:grpSpMkLst>
            <pc:docMk/>
            <pc:sldMk cId="0" sldId="285"/>
            <ac:grpSpMk id="23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9:39.171" v="133"/>
          <ac:grpSpMkLst>
            <pc:docMk/>
            <pc:sldMk cId="0" sldId="285"/>
            <ac:grpSpMk id="40" creationId="{AC1D63A1-88B9-888C-67E7-643B9B87265E}"/>
          </ac:grpSpMkLst>
        </pc:grpChg>
        <pc:grpChg chg="mod">
          <ac:chgData name="Chitgasame RM" userId="c2b7b83cbd786615" providerId="LiveId" clId="{4A2AB07D-D13F-4943-99DD-CEC0B590EA66}" dt="2024-10-08T15:59:39.171" v="133"/>
          <ac:grpSpMkLst>
            <pc:docMk/>
            <pc:sldMk cId="0" sldId="285"/>
            <ac:grpSpMk id="41" creationId="{07ACDD16-9249-E7F8-877A-155BBB6165ED}"/>
          </ac:grpSpMkLst>
        </pc:grpChg>
        <pc:grpChg chg="mod">
          <ac:chgData name="Chitgasame RM" userId="c2b7b83cbd786615" providerId="LiveId" clId="{4A2AB07D-D13F-4943-99DD-CEC0B590EA66}" dt="2024-10-08T15:59:39.171" v="133"/>
          <ac:grpSpMkLst>
            <pc:docMk/>
            <pc:sldMk cId="0" sldId="285"/>
            <ac:grpSpMk id="42" creationId="{52FC555F-3709-0E91-0483-8C57DB6356DC}"/>
          </ac:grpSpMkLst>
        </pc:grpChg>
        <pc:grpChg chg="mod">
          <ac:chgData name="Chitgasame RM" userId="c2b7b83cbd786615" providerId="LiveId" clId="{4A2AB07D-D13F-4943-99DD-CEC0B590EA66}" dt="2024-10-08T15:59:39.171" v="133"/>
          <ac:grpSpMkLst>
            <pc:docMk/>
            <pc:sldMk cId="0" sldId="285"/>
            <ac:grpSpMk id="45" creationId="{6E58B6F3-1826-D830-48FD-1D7F62692779}"/>
          </ac:grpSpMkLst>
        </pc:grpChg>
        <pc:grpChg chg="mod">
          <ac:chgData name="Chitgasame RM" userId="c2b7b83cbd786615" providerId="LiveId" clId="{4A2AB07D-D13F-4943-99DD-CEC0B590EA66}" dt="2024-10-08T15:59:39.171" v="133"/>
          <ac:grpSpMkLst>
            <pc:docMk/>
            <pc:sldMk cId="0" sldId="285"/>
            <ac:grpSpMk id="46" creationId="{A858416F-0656-0E1A-80B8-E9586F8D19E2}"/>
          </ac:grpSpMkLst>
        </pc:grpChg>
      </pc:sldChg>
      <pc:sldChg chg="addSp delSp modSp mod">
        <pc:chgData name="Chitgasame RM" userId="c2b7b83cbd786615" providerId="LiveId" clId="{4A2AB07D-D13F-4943-99DD-CEC0B590EA66}" dt="2024-10-08T19:09:31.748" v="266" actId="403"/>
        <pc:sldMkLst>
          <pc:docMk/>
          <pc:sldMk cId="0" sldId="286"/>
        </pc:sldMkLst>
        <pc:spChg chg="mod">
          <ac:chgData name="Chitgasame RM" userId="c2b7b83cbd786615" providerId="LiveId" clId="{4A2AB07D-D13F-4943-99DD-CEC0B590EA66}" dt="2024-10-08T19:09:31.748" v="266" actId="403"/>
          <ac:spMkLst>
            <pc:docMk/>
            <pc:sldMk cId="0" sldId="286"/>
            <ac:spMk id="38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9:47.124" v="135"/>
          <ac:spMkLst>
            <pc:docMk/>
            <pc:sldMk cId="0" sldId="286"/>
            <ac:spMk id="42" creationId="{76242C37-8463-11CD-6D1F-A7D3F9DB747F}"/>
          </ac:spMkLst>
        </pc:spChg>
        <pc:spChg chg="mod">
          <ac:chgData name="Chitgasame RM" userId="c2b7b83cbd786615" providerId="LiveId" clId="{4A2AB07D-D13F-4943-99DD-CEC0B590EA66}" dt="2024-10-08T15:59:47.124" v="135"/>
          <ac:spMkLst>
            <pc:docMk/>
            <pc:sldMk cId="0" sldId="286"/>
            <ac:spMk id="43" creationId="{490D47B1-94BE-3121-DE8F-5CDA69603145}"/>
          </ac:spMkLst>
        </pc:spChg>
        <pc:spChg chg="mod">
          <ac:chgData name="Chitgasame RM" userId="c2b7b83cbd786615" providerId="LiveId" clId="{4A2AB07D-D13F-4943-99DD-CEC0B590EA66}" dt="2024-10-08T15:59:47.124" v="135"/>
          <ac:spMkLst>
            <pc:docMk/>
            <pc:sldMk cId="0" sldId="286"/>
            <ac:spMk id="46" creationId="{55DFD8A5-9D76-2875-B201-601AC7FA7738}"/>
          </ac:spMkLst>
        </pc:spChg>
        <pc:spChg chg="mod">
          <ac:chgData name="Chitgasame RM" userId="c2b7b83cbd786615" providerId="LiveId" clId="{4A2AB07D-D13F-4943-99DD-CEC0B590EA66}" dt="2024-10-08T15:59:47.124" v="135"/>
          <ac:spMkLst>
            <pc:docMk/>
            <pc:sldMk cId="0" sldId="286"/>
            <ac:spMk id="47" creationId="{D02642EA-EC63-B793-E250-67806BFCBC7D}"/>
          </ac:spMkLst>
        </pc:spChg>
        <pc:spChg chg="mod">
          <ac:chgData name="Chitgasame RM" userId="c2b7b83cbd786615" providerId="LiveId" clId="{4A2AB07D-D13F-4943-99DD-CEC0B590EA66}" dt="2024-10-08T15:59:47.124" v="135"/>
          <ac:spMkLst>
            <pc:docMk/>
            <pc:sldMk cId="0" sldId="286"/>
            <ac:spMk id="48" creationId="{C11B7847-9EAD-714E-04A3-D94E5E32FDB9}"/>
          </ac:spMkLst>
        </pc:spChg>
        <pc:spChg chg="mod">
          <ac:chgData name="Chitgasame RM" userId="c2b7b83cbd786615" providerId="LiveId" clId="{4A2AB07D-D13F-4943-99DD-CEC0B590EA66}" dt="2024-10-08T15:59:47.124" v="135"/>
          <ac:spMkLst>
            <pc:docMk/>
            <pc:sldMk cId="0" sldId="286"/>
            <ac:spMk id="49" creationId="{B4356428-A657-9F49-341B-F797F783339D}"/>
          </ac:spMkLst>
        </pc:spChg>
        <pc:grpChg chg="del">
          <ac:chgData name="Chitgasame RM" userId="c2b7b83cbd786615" providerId="LiveId" clId="{4A2AB07D-D13F-4943-99DD-CEC0B590EA66}" dt="2024-10-08T15:59:46.105" v="134" actId="478"/>
          <ac:grpSpMkLst>
            <pc:docMk/>
            <pc:sldMk cId="0" sldId="286"/>
            <ac:grpSpMk id="22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9:47.124" v="135"/>
          <ac:grpSpMkLst>
            <pc:docMk/>
            <pc:sldMk cId="0" sldId="286"/>
            <ac:grpSpMk id="39" creationId="{C29529F2-5555-847E-443B-844475FC2A45}"/>
          </ac:grpSpMkLst>
        </pc:grpChg>
        <pc:grpChg chg="mod">
          <ac:chgData name="Chitgasame RM" userId="c2b7b83cbd786615" providerId="LiveId" clId="{4A2AB07D-D13F-4943-99DD-CEC0B590EA66}" dt="2024-10-08T15:59:47.124" v="135"/>
          <ac:grpSpMkLst>
            <pc:docMk/>
            <pc:sldMk cId="0" sldId="286"/>
            <ac:grpSpMk id="40" creationId="{28EA633C-7097-9555-CC2C-7A77256FAD60}"/>
          </ac:grpSpMkLst>
        </pc:grpChg>
        <pc:grpChg chg="mod">
          <ac:chgData name="Chitgasame RM" userId="c2b7b83cbd786615" providerId="LiveId" clId="{4A2AB07D-D13F-4943-99DD-CEC0B590EA66}" dt="2024-10-08T15:59:47.124" v="135"/>
          <ac:grpSpMkLst>
            <pc:docMk/>
            <pc:sldMk cId="0" sldId="286"/>
            <ac:grpSpMk id="41" creationId="{4BA30C1B-1218-F996-E422-E9CFF6FBFD90}"/>
          </ac:grpSpMkLst>
        </pc:grpChg>
        <pc:grpChg chg="mod">
          <ac:chgData name="Chitgasame RM" userId="c2b7b83cbd786615" providerId="LiveId" clId="{4A2AB07D-D13F-4943-99DD-CEC0B590EA66}" dt="2024-10-08T15:59:47.124" v="135"/>
          <ac:grpSpMkLst>
            <pc:docMk/>
            <pc:sldMk cId="0" sldId="286"/>
            <ac:grpSpMk id="44" creationId="{5B4B2118-076B-FE42-D8CB-AB7DAD8E4FC7}"/>
          </ac:grpSpMkLst>
        </pc:grpChg>
        <pc:grpChg chg="mod">
          <ac:chgData name="Chitgasame RM" userId="c2b7b83cbd786615" providerId="LiveId" clId="{4A2AB07D-D13F-4943-99DD-CEC0B590EA66}" dt="2024-10-08T15:59:47.124" v="135"/>
          <ac:grpSpMkLst>
            <pc:docMk/>
            <pc:sldMk cId="0" sldId="286"/>
            <ac:grpSpMk id="45" creationId="{FA68C8C2-A292-D8C1-DD21-E7E90EF3E74A}"/>
          </ac:grpSpMkLst>
        </pc:grpChg>
      </pc:sldChg>
      <pc:sldChg chg="addSp delSp modSp mod">
        <pc:chgData name="Chitgasame RM" userId="c2b7b83cbd786615" providerId="LiveId" clId="{4A2AB07D-D13F-4943-99DD-CEC0B590EA66}" dt="2024-10-08T19:09:46.129" v="268" actId="403"/>
        <pc:sldMkLst>
          <pc:docMk/>
          <pc:sldMk cId="0" sldId="287"/>
        </pc:sldMkLst>
        <pc:spChg chg="mod">
          <ac:chgData name="Chitgasame RM" userId="c2b7b83cbd786615" providerId="LiveId" clId="{4A2AB07D-D13F-4943-99DD-CEC0B590EA66}" dt="2024-10-08T19:09:46.129" v="268" actId="403"/>
          <ac:spMkLst>
            <pc:docMk/>
            <pc:sldMk cId="0" sldId="287"/>
            <ac:spMk id="12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6:01:44.043" v="163" actId="20577"/>
          <ac:spMkLst>
            <pc:docMk/>
            <pc:sldMk cId="0" sldId="287"/>
            <ac:spMk id="33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6:00:12.499" v="140"/>
          <ac:spMkLst>
            <pc:docMk/>
            <pc:sldMk cId="0" sldId="287"/>
            <ac:spMk id="37" creationId="{37E1D890-50CE-D46A-E127-CAB384D30A7A}"/>
          </ac:spMkLst>
        </pc:spChg>
        <pc:spChg chg="mod">
          <ac:chgData name="Chitgasame RM" userId="c2b7b83cbd786615" providerId="LiveId" clId="{4A2AB07D-D13F-4943-99DD-CEC0B590EA66}" dt="2024-10-08T16:00:12.499" v="140"/>
          <ac:spMkLst>
            <pc:docMk/>
            <pc:sldMk cId="0" sldId="287"/>
            <ac:spMk id="38" creationId="{56A7ACFD-8FC0-38B7-57C3-490593FB37C7}"/>
          </ac:spMkLst>
        </pc:spChg>
        <pc:spChg chg="mod">
          <ac:chgData name="Chitgasame RM" userId="c2b7b83cbd786615" providerId="LiveId" clId="{4A2AB07D-D13F-4943-99DD-CEC0B590EA66}" dt="2024-10-08T16:00:12.499" v="140"/>
          <ac:spMkLst>
            <pc:docMk/>
            <pc:sldMk cId="0" sldId="287"/>
            <ac:spMk id="41" creationId="{3C94C252-9AE1-93D3-283E-802501D8E8AA}"/>
          </ac:spMkLst>
        </pc:spChg>
        <pc:spChg chg="mod">
          <ac:chgData name="Chitgasame RM" userId="c2b7b83cbd786615" providerId="LiveId" clId="{4A2AB07D-D13F-4943-99DD-CEC0B590EA66}" dt="2024-10-08T16:00:12.499" v="140"/>
          <ac:spMkLst>
            <pc:docMk/>
            <pc:sldMk cId="0" sldId="287"/>
            <ac:spMk id="42" creationId="{FB8017B6-4966-B556-1BDC-CE9E2C1F1983}"/>
          </ac:spMkLst>
        </pc:spChg>
        <pc:spChg chg="mod">
          <ac:chgData name="Chitgasame RM" userId="c2b7b83cbd786615" providerId="LiveId" clId="{4A2AB07D-D13F-4943-99DD-CEC0B590EA66}" dt="2024-10-08T16:00:12.499" v="140"/>
          <ac:spMkLst>
            <pc:docMk/>
            <pc:sldMk cId="0" sldId="287"/>
            <ac:spMk id="43" creationId="{7162DA8D-6BC7-B373-2E0C-AE443F733EA5}"/>
          </ac:spMkLst>
        </pc:spChg>
        <pc:spChg chg="mod">
          <ac:chgData name="Chitgasame RM" userId="c2b7b83cbd786615" providerId="LiveId" clId="{4A2AB07D-D13F-4943-99DD-CEC0B590EA66}" dt="2024-10-08T16:00:12.499" v="140"/>
          <ac:spMkLst>
            <pc:docMk/>
            <pc:sldMk cId="0" sldId="287"/>
            <ac:spMk id="44" creationId="{8B87A09D-2493-66EE-3745-9328FA31C6C1}"/>
          </ac:spMkLst>
        </pc:spChg>
        <pc:grpChg chg="del">
          <ac:chgData name="Chitgasame RM" userId="c2b7b83cbd786615" providerId="LiveId" clId="{4A2AB07D-D13F-4943-99DD-CEC0B590EA66}" dt="2024-10-08T16:00:11.842" v="139" actId="478"/>
          <ac:grpSpMkLst>
            <pc:docMk/>
            <pc:sldMk cId="0" sldId="287"/>
            <ac:grpSpMk id="24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6:00:12.499" v="140"/>
          <ac:grpSpMkLst>
            <pc:docMk/>
            <pc:sldMk cId="0" sldId="287"/>
            <ac:grpSpMk id="34" creationId="{651A5986-655B-0C8A-06D1-EC4266F7444B}"/>
          </ac:grpSpMkLst>
        </pc:grpChg>
        <pc:grpChg chg="mod">
          <ac:chgData name="Chitgasame RM" userId="c2b7b83cbd786615" providerId="LiveId" clId="{4A2AB07D-D13F-4943-99DD-CEC0B590EA66}" dt="2024-10-08T16:00:12.499" v="140"/>
          <ac:grpSpMkLst>
            <pc:docMk/>
            <pc:sldMk cId="0" sldId="287"/>
            <ac:grpSpMk id="35" creationId="{6A45E870-D295-A4DB-4C34-8F642D764356}"/>
          </ac:grpSpMkLst>
        </pc:grpChg>
        <pc:grpChg chg="mod">
          <ac:chgData name="Chitgasame RM" userId="c2b7b83cbd786615" providerId="LiveId" clId="{4A2AB07D-D13F-4943-99DD-CEC0B590EA66}" dt="2024-10-08T16:00:12.499" v="140"/>
          <ac:grpSpMkLst>
            <pc:docMk/>
            <pc:sldMk cId="0" sldId="287"/>
            <ac:grpSpMk id="36" creationId="{DE08C142-1B2D-995B-ED9E-3610F16494C8}"/>
          </ac:grpSpMkLst>
        </pc:grpChg>
        <pc:grpChg chg="mod">
          <ac:chgData name="Chitgasame RM" userId="c2b7b83cbd786615" providerId="LiveId" clId="{4A2AB07D-D13F-4943-99DD-CEC0B590EA66}" dt="2024-10-08T16:00:12.499" v="140"/>
          <ac:grpSpMkLst>
            <pc:docMk/>
            <pc:sldMk cId="0" sldId="287"/>
            <ac:grpSpMk id="39" creationId="{8D3F24C3-8668-49D6-FF7E-B6AFDEC3D481}"/>
          </ac:grpSpMkLst>
        </pc:grpChg>
        <pc:grpChg chg="mod">
          <ac:chgData name="Chitgasame RM" userId="c2b7b83cbd786615" providerId="LiveId" clId="{4A2AB07D-D13F-4943-99DD-CEC0B590EA66}" dt="2024-10-08T16:00:12.499" v="140"/>
          <ac:grpSpMkLst>
            <pc:docMk/>
            <pc:sldMk cId="0" sldId="287"/>
            <ac:grpSpMk id="40" creationId="{939A524B-02ED-9B26-3C46-16779FD98860}"/>
          </ac:grpSpMkLst>
        </pc:grpChg>
      </pc:sldChg>
      <pc:sldChg chg="modSp mod">
        <pc:chgData name="Chitgasame RM" userId="c2b7b83cbd786615" providerId="LiveId" clId="{4A2AB07D-D13F-4943-99DD-CEC0B590EA66}" dt="2024-10-08T16:02:15.803" v="168" actId="1036"/>
        <pc:sldMkLst>
          <pc:docMk/>
          <pc:sldMk cId="0" sldId="288"/>
        </pc:sldMkLst>
        <pc:spChg chg="mod">
          <ac:chgData name="Chitgasame RM" userId="c2b7b83cbd786615" providerId="LiveId" clId="{4A2AB07D-D13F-4943-99DD-CEC0B590EA66}" dt="2024-10-08T16:02:15.803" v="168" actId="1036"/>
          <ac:spMkLst>
            <pc:docMk/>
            <pc:sldMk cId="0" sldId="288"/>
            <ac:spMk id="28" creationId="{00000000-0000-0000-0000-000000000000}"/>
          </ac:spMkLst>
        </pc:spChg>
      </pc:sldChg>
      <pc:sldChg chg="addSp delSp modSp mod">
        <pc:chgData name="Chitgasame RM" userId="c2b7b83cbd786615" providerId="LiveId" clId="{4A2AB07D-D13F-4943-99DD-CEC0B590EA66}" dt="2024-10-08T19:21:39.660" v="291" actId="122"/>
        <pc:sldMkLst>
          <pc:docMk/>
          <pc:sldMk cId="0" sldId="289"/>
        </pc:sldMkLst>
        <pc:spChg chg="del">
          <ac:chgData name="Chitgasame RM" userId="c2b7b83cbd786615" providerId="LiveId" clId="{4A2AB07D-D13F-4943-99DD-CEC0B590EA66}" dt="2024-10-08T19:14:36.255" v="269" actId="478"/>
          <ac:spMkLst>
            <pc:docMk/>
            <pc:sldMk cId="0" sldId="289"/>
            <ac:spMk id="21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9:21:39.660" v="291" actId="122"/>
          <ac:spMkLst>
            <pc:docMk/>
            <pc:sldMk cId="0" sldId="289"/>
            <ac:spMk id="28" creationId="{00000000-0000-0000-0000-000000000000}"/>
          </ac:spMkLst>
        </pc:spChg>
        <pc:grpChg chg="mod">
          <ac:chgData name="Chitgasame RM" userId="c2b7b83cbd786615" providerId="LiveId" clId="{4A2AB07D-D13F-4943-99DD-CEC0B590EA66}" dt="2024-10-08T16:02:27.268" v="169" actId="1076"/>
          <ac:grpSpMkLst>
            <pc:docMk/>
            <pc:sldMk cId="0" sldId="289"/>
            <ac:grpSpMk id="25" creationId="{00000000-0000-0000-0000-000000000000}"/>
          </ac:grpSpMkLst>
        </pc:grpChg>
        <pc:picChg chg="add mod">
          <ac:chgData name="Chitgasame RM" userId="c2b7b83cbd786615" providerId="LiveId" clId="{4A2AB07D-D13F-4943-99DD-CEC0B590EA66}" dt="2024-10-08T19:14:55.498" v="274" actId="14100"/>
          <ac:picMkLst>
            <pc:docMk/>
            <pc:sldMk cId="0" sldId="289"/>
            <ac:picMk id="30" creationId="{4BE5F81B-850C-672D-5123-69FFF91DF7AE}"/>
          </ac:picMkLst>
        </pc:picChg>
      </pc:sldChg>
      <pc:sldChg chg="addSp delSp modSp mod">
        <pc:chgData name="Chitgasame RM" userId="c2b7b83cbd786615" providerId="LiveId" clId="{4A2AB07D-D13F-4943-99DD-CEC0B590EA66}" dt="2024-10-08T15:57:57.186" v="110"/>
        <pc:sldMkLst>
          <pc:docMk/>
          <pc:sldMk cId="4084497002" sldId="291"/>
        </pc:sldMkLst>
        <pc:spChg chg="mod">
          <ac:chgData name="Chitgasame RM" userId="c2b7b83cbd786615" providerId="LiveId" clId="{4A2AB07D-D13F-4943-99DD-CEC0B590EA66}" dt="2024-10-08T15:57:01.689" v="70"/>
          <ac:spMkLst>
            <pc:docMk/>
            <pc:sldMk cId="4084497002" sldId="291"/>
            <ac:spMk id="15" creationId="{6686FE9A-93BD-6694-08B7-C2BBDA34C546}"/>
          </ac:spMkLst>
        </pc:spChg>
        <pc:spChg chg="mod">
          <ac:chgData name="Chitgasame RM" userId="c2b7b83cbd786615" providerId="LiveId" clId="{4A2AB07D-D13F-4943-99DD-CEC0B590EA66}" dt="2024-10-08T15:57:01.689" v="70"/>
          <ac:spMkLst>
            <pc:docMk/>
            <pc:sldMk cId="4084497002" sldId="291"/>
            <ac:spMk id="18" creationId="{C1E1C259-42E7-7214-6B47-957A3433A1CD}"/>
          </ac:spMkLst>
        </pc:spChg>
        <pc:spChg chg="mod">
          <ac:chgData name="Chitgasame RM" userId="c2b7b83cbd786615" providerId="LiveId" clId="{4A2AB07D-D13F-4943-99DD-CEC0B590EA66}" dt="2024-10-08T15:57:01.689" v="70"/>
          <ac:spMkLst>
            <pc:docMk/>
            <pc:sldMk cId="4084497002" sldId="291"/>
            <ac:spMk id="19" creationId="{4E619EFD-92D4-262A-E5E0-11BE20C0E87B}"/>
          </ac:spMkLst>
        </pc:spChg>
        <pc:spChg chg="mod">
          <ac:chgData name="Chitgasame RM" userId="c2b7b83cbd786615" providerId="LiveId" clId="{4A2AB07D-D13F-4943-99DD-CEC0B590EA66}" dt="2024-10-08T15:54:30.080" v="38" actId="403"/>
          <ac:spMkLst>
            <pc:docMk/>
            <pc:sldMk cId="4084497002" sldId="291"/>
            <ac:spMk id="29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4:40.790" v="39" actId="2711"/>
          <ac:spMkLst>
            <pc:docMk/>
            <pc:sldMk cId="4084497002" sldId="291"/>
            <ac:spMk id="30" creationId="{00000000-0000-0000-0000-000000000000}"/>
          </ac:spMkLst>
        </pc:spChg>
        <pc:spChg chg="del">
          <ac:chgData name="Chitgasame RM" userId="c2b7b83cbd786615" providerId="LiveId" clId="{4A2AB07D-D13F-4943-99DD-CEC0B590EA66}" dt="2024-10-08T15:57:55.584" v="109" actId="478"/>
          <ac:spMkLst>
            <pc:docMk/>
            <pc:sldMk cId="4084497002" sldId="291"/>
            <ac:spMk id="44" creationId="{00000000-0000-0000-0000-000000000000}"/>
          </ac:spMkLst>
        </pc:spChg>
        <pc:spChg chg="del">
          <ac:chgData name="Chitgasame RM" userId="c2b7b83cbd786615" providerId="LiveId" clId="{4A2AB07D-D13F-4943-99DD-CEC0B590EA66}" dt="2024-10-08T15:57:51.536" v="108" actId="478"/>
          <ac:spMkLst>
            <pc:docMk/>
            <pc:sldMk cId="4084497002" sldId="291"/>
            <ac:spMk id="48" creationId="{00000000-0000-0000-0000-000000000000}"/>
          </ac:spMkLst>
        </pc:spChg>
        <pc:spChg chg="mod">
          <ac:chgData name="Chitgasame RM" userId="c2b7b83cbd786615" providerId="LiveId" clId="{4A2AB07D-D13F-4943-99DD-CEC0B590EA66}" dt="2024-10-08T15:57:01.689" v="70"/>
          <ac:spMkLst>
            <pc:docMk/>
            <pc:sldMk cId="4084497002" sldId="291"/>
            <ac:spMk id="49" creationId="{B6261007-C0F8-B694-C5F5-1BB80DF498F5}"/>
          </ac:spMkLst>
        </pc:spChg>
        <pc:spChg chg="mod">
          <ac:chgData name="Chitgasame RM" userId="c2b7b83cbd786615" providerId="LiveId" clId="{4A2AB07D-D13F-4943-99DD-CEC0B590EA66}" dt="2024-10-08T15:57:57.186" v="110"/>
          <ac:spMkLst>
            <pc:docMk/>
            <pc:sldMk cId="4084497002" sldId="291"/>
            <ac:spMk id="51" creationId="{F647D5DE-4238-6AB3-2D58-7D6404A13A80}"/>
          </ac:spMkLst>
        </pc:spChg>
        <pc:spChg chg="mod">
          <ac:chgData name="Chitgasame RM" userId="c2b7b83cbd786615" providerId="LiveId" clId="{4A2AB07D-D13F-4943-99DD-CEC0B590EA66}" dt="2024-10-08T15:57:57.186" v="110"/>
          <ac:spMkLst>
            <pc:docMk/>
            <pc:sldMk cId="4084497002" sldId="291"/>
            <ac:spMk id="52" creationId="{397583A9-6BA8-9A9E-281F-BE63CF0FDD9F}"/>
          </ac:spMkLst>
        </pc:spChg>
        <pc:grpChg chg="add mod">
          <ac:chgData name="Chitgasame RM" userId="c2b7b83cbd786615" providerId="LiveId" clId="{4A2AB07D-D13F-4943-99DD-CEC0B590EA66}" dt="2024-10-08T15:57:01.689" v="70"/>
          <ac:grpSpMkLst>
            <pc:docMk/>
            <pc:sldMk cId="4084497002" sldId="291"/>
            <ac:grpSpMk id="14" creationId="{A9AC7730-B2E2-22EF-C244-628CC161E72D}"/>
          </ac:grpSpMkLst>
        </pc:grpChg>
        <pc:grpChg chg="mod">
          <ac:chgData name="Chitgasame RM" userId="c2b7b83cbd786615" providerId="LiveId" clId="{4A2AB07D-D13F-4943-99DD-CEC0B590EA66}" dt="2024-10-08T15:57:01.689" v="70"/>
          <ac:grpSpMkLst>
            <pc:docMk/>
            <pc:sldMk cId="4084497002" sldId="291"/>
            <ac:grpSpMk id="16" creationId="{8605EC61-E93E-9107-8B08-7BC33BD3C0FD}"/>
          </ac:grpSpMkLst>
        </pc:grpChg>
        <pc:grpChg chg="mod">
          <ac:chgData name="Chitgasame RM" userId="c2b7b83cbd786615" providerId="LiveId" clId="{4A2AB07D-D13F-4943-99DD-CEC0B590EA66}" dt="2024-10-08T15:57:01.689" v="70"/>
          <ac:grpSpMkLst>
            <pc:docMk/>
            <pc:sldMk cId="4084497002" sldId="291"/>
            <ac:grpSpMk id="17" creationId="{475BC75D-6BBE-7D19-D66A-8BEB56FFBBF5}"/>
          </ac:grpSpMkLst>
        </pc:grpChg>
        <pc:grpChg chg="del">
          <ac:chgData name="Chitgasame RM" userId="c2b7b83cbd786615" providerId="LiveId" clId="{4A2AB07D-D13F-4943-99DD-CEC0B590EA66}" dt="2024-10-08T15:57:00.783" v="69" actId="478"/>
          <ac:grpSpMkLst>
            <pc:docMk/>
            <pc:sldMk cId="4084497002" sldId="291"/>
            <ac:grpSpMk id="20" creationId="{00000000-0000-0000-0000-000000000000}"/>
          </ac:grpSpMkLst>
        </pc:grpChg>
        <pc:grpChg chg="add mod">
          <ac:chgData name="Chitgasame RM" userId="c2b7b83cbd786615" providerId="LiveId" clId="{4A2AB07D-D13F-4943-99DD-CEC0B590EA66}" dt="2024-10-08T15:57:57.186" v="110"/>
          <ac:grpSpMkLst>
            <pc:docMk/>
            <pc:sldMk cId="4084497002" sldId="291"/>
            <ac:grpSpMk id="50" creationId="{99609534-630C-AADF-08AC-C861F20999BE}"/>
          </ac:grpSpMkLst>
        </pc:grpChg>
      </pc:sldChg>
      <pc:sldChg chg="addSp delSp modSp add mod">
        <pc:chgData name="Chitgasame RM" userId="c2b7b83cbd786615" providerId="LiveId" clId="{4A2AB07D-D13F-4943-99DD-CEC0B590EA66}" dt="2024-10-08T19:21:58.226" v="294" actId="122"/>
        <pc:sldMkLst>
          <pc:docMk/>
          <pc:sldMk cId="1266923187" sldId="292"/>
        </pc:sldMkLst>
        <pc:spChg chg="mod">
          <ac:chgData name="Chitgasame RM" userId="c2b7b83cbd786615" providerId="LiveId" clId="{4A2AB07D-D13F-4943-99DD-CEC0B590EA66}" dt="2024-10-08T19:21:58.226" v="294" actId="122"/>
          <ac:spMkLst>
            <pc:docMk/>
            <pc:sldMk cId="1266923187" sldId="292"/>
            <ac:spMk id="28" creationId="{00000000-0000-0000-0000-000000000000}"/>
          </ac:spMkLst>
        </pc:spChg>
        <pc:picChg chg="add mod">
          <ac:chgData name="Chitgasame RM" userId="c2b7b83cbd786615" providerId="LiveId" clId="{4A2AB07D-D13F-4943-99DD-CEC0B590EA66}" dt="2024-10-08T19:19:46.452" v="281" actId="14100"/>
          <ac:picMkLst>
            <pc:docMk/>
            <pc:sldMk cId="1266923187" sldId="292"/>
            <ac:picMk id="29" creationId="{0208A745-C9D0-14CD-C9CA-783039EC0ED3}"/>
          </ac:picMkLst>
        </pc:picChg>
        <pc:picChg chg="del">
          <ac:chgData name="Chitgasame RM" userId="c2b7b83cbd786615" providerId="LiveId" clId="{4A2AB07D-D13F-4943-99DD-CEC0B590EA66}" dt="2024-10-08T19:19:29.012" v="276" actId="478"/>
          <ac:picMkLst>
            <pc:docMk/>
            <pc:sldMk cId="1266923187" sldId="292"/>
            <ac:picMk id="30" creationId="{4BE5F81B-850C-672D-5123-69FFF91DF7AE}"/>
          </ac:picMkLst>
        </pc:picChg>
      </pc:sldChg>
    </pc:docChg>
  </pc:docChgLst>
  <pc:docChgLst>
    <pc:chgData name="Chitgasame RM" userId="c2b7b83cbd786615" providerId="LiveId" clId="{C1D527BC-E050-4068-923A-4C63F004C267}"/>
    <pc:docChg chg="undo custSel addSld modSld">
      <pc:chgData name="Chitgasame RM" userId="c2b7b83cbd786615" providerId="LiveId" clId="{C1D527BC-E050-4068-923A-4C63F004C267}" dt="2024-10-08T08:25:13.668" v="664" actId="20577"/>
      <pc:docMkLst>
        <pc:docMk/>
      </pc:docMkLst>
      <pc:sldChg chg="modSp mod">
        <pc:chgData name="Chitgasame RM" userId="c2b7b83cbd786615" providerId="LiveId" clId="{C1D527BC-E050-4068-923A-4C63F004C267}" dt="2024-10-08T07:16:42.372" v="1"/>
        <pc:sldMkLst>
          <pc:docMk/>
          <pc:sldMk cId="0" sldId="256"/>
        </pc:sldMkLst>
        <pc:spChg chg="mod">
          <ac:chgData name="Chitgasame RM" userId="c2b7b83cbd786615" providerId="LiveId" clId="{C1D527BC-E050-4068-923A-4C63F004C267}" dt="2024-10-08T07:16:30.322" v="0" actId="2057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Chitgasame RM" userId="c2b7b83cbd786615" providerId="LiveId" clId="{C1D527BC-E050-4068-923A-4C63F004C267}" dt="2024-10-08T07:16:42.372" v="1"/>
          <ac:spMkLst>
            <pc:docMk/>
            <pc:sldMk cId="0" sldId="256"/>
            <ac:spMk id="16" creationId="{00000000-0000-0000-0000-000000000000}"/>
          </ac:spMkLst>
        </pc:spChg>
      </pc:sldChg>
      <pc:sldChg chg="modSp mod">
        <pc:chgData name="Chitgasame RM" userId="c2b7b83cbd786615" providerId="LiveId" clId="{C1D527BC-E050-4068-923A-4C63F004C267}" dt="2024-10-08T07:20:12.391" v="18" actId="13904"/>
        <pc:sldMkLst>
          <pc:docMk/>
          <pc:sldMk cId="0" sldId="257"/>
        </pc:sldMkLst>
        <pc:spChg chg="mod">
          <ac:chgData name="Chitgasame RM" userId="c2b7b83cbd786615" providerId="LiveId" clId="{C1D527BC-E050-4068-923A-4C63F004C267}" dt="2024-10-08T07:20:12.391" v="18" actId="13904"/>
          <ac:spMkLst>
            <pc:docMk/>
            <pc:sldMk cId="0" sldId="257"/>
            <ac:spMk id="22" creationId="{00000000-0000-0000-0000-000000000000}"/>
          </ac:spMkLst>
        </pc:spChg>
      </pc:sldChg>
      <pc:sldChg chg="modSp mod">
        <pc:chgData name="Chitgasame RM" userId="c2b7b83cbd786615" providerId="LiveId" clId="{C1D527BC-E050-4068-923A-4C63F004C267}" dt="2024-10-08T07:20:58.216" v="24" actId="20577"/>
        <pc:sldMkLst>
          <pc:docMk/>
          <pc:sldMk cId="0" sldId="258"/>
        </pc:sldMkLst>
        <pc:spChg chg="mod">
          <ac:chgData name="Chitgasame RM" userId="c2b7b83cbd786615" providerId="LiveId" clId="{C1D527BC-E050-4068-923A-4C63F004C267}" dt="2024-10-08T07:20:58.216" v="24" actId="20577"/>
          <ac:spMkLst>
            <pc:docMk/>
            <pc:sldMk cId="0" sldId="258"/>
            <ac:spMk id="15" creationId="{00000000-0000-0000-0000-000000000000}"/>
          </ac:spMkLst>
        </pc:spChg>
      </pc:sldChg>
      <pc:sldChg chg="modSp mod">
        <pc:chgData name="Chitgasame RM" userId="c2b7b83cbd786615" providerId="LiveId" clId="{C1D527BC-E050-4068-923A-4C63F004C267}" dt="2024-10-08T07:49:53.981" v="25" actId="1036"/>
        <pc:sldMkLst>
          <pc:docMk/>
          <pc:sldMk cId="0" sldId="278"/>
        </pc:sldMkLst>
        <pc:grpChg chg="mod">
          <ac:chgData name="Chitgasame RM" userId="c2b7b83cbd786615" providerId="LiveId" clId="{C1D527BC-E050-4068-923A-4C63F004C267}" dt="2024-10-08T07:49:53.981" v="25" actId="1036"/>
          <ac:grpSpMkLst>
            <pc:docMk/>
            <pc:sldMk cId="0" sldId="278"/>
            <ac:grpSpMk id="20" creationId="{00000000-0000-0000-0000-000000000000}"/>
          </ac:grpSpMkLst>
        </pc:grpChg>
      </pc:sldChg>
      <pc:sldChg chg="modSp mod">
        <pc:chgData name="Chitgasame RM" userId="c2b7b83cbd786615" providerId="LiveId" clId="{C1D527BC-E050-4068-923A-4C63F004C267}" dt="2024-10-08T08:18:35.501" v="610" actId="6549"/>
        <pc:sldMkLst>
          <pc:docMk/>
          <pc:sldMk cId="0" sldId="280"/>
        </pc:sldMkLst>
        <pc:spChg chg="mod">
          <ac:chgData name="Chitgasame RM" userId="c2b7b83cbd786615" providerId="LiveId" clId="{C1D527BC-E050-4068-923A-4C63F004C267}" dt="2024-10-08T08:18:35.501" v="610" actId="6549"/>
          <ac:spMkLst>
            <pc:docMk/>
            <pc:sldMk cId="0" sldId="280"/>
            <ac:spMk id="19" creationId="{00000000-0000-0000-0000-000000000000}"/>
          </ac:spMkLst>
        </pc:spChg>
      </pc:sldChg>
      <pc:sldChg chg="modSp mod">
        <pc:chgData name="Chitgasame RM" userId="c2b7b83cbd786615" providerId="LiveId" clId="{C1D527BC-E050-4068-923A-4C63F004C267}" dt="2024-10-08T08:20:04.045" v="616" actId="20577"/>
        <pc:sldMkLst>
          <pc:docMk/>
          <pc:sldMk cId="0" sldId="282"/>
        </pc:sldMkLst>
        <pc:spChg chg="mod">
          <ac:chgData name="Chitgasame RM" userId="c2b7b83cbd786615" providerId="LiveId" clId="{C1D527BC-E050-4068-923A-4C63F004C267}" dt="2024-10-08T08:20:04.045" v="616" actId="20577"/>
          <ac:spMkLst>
            <pc:docMk/>
            <pc:sldMk cId="0" sldId="282"/>
            <ac:spMk id="34" creationId="{00000000-0000-0000-0000-000000000000}"/>
          </ac:spMkLst>
        </pc:spChg>
      </pc:sldChg>
      <pc:sldChg chg="delSp modSp mod">
        <pc:chgData name="Chitgasame RM" userId="c2b7b83cbd786615" providerId="LiveId" clId="{C1D527BC-E050-4068-923A-4C63F004C267}" dt="2024-10-08T08:23:45.813" v="653" actId="1035"/>
        <pc:sldMkLst>
          <pc:docMk/>
          <pc:sldMk cId="0" sldId="283"/>
        </pc:sldMkLst>
        <pc:spChg chg="mod">
          <ac:chgData name="Chitgasame RM" userId="c2b7b83cbd786615" providerId="LiveId" clId="{C1D527BC-E050-4068-923A-4C63F004C267}" dt="2024-10-08T08:23:45.813" v="653" actId="1035"/>
          <ac:spMkLst>
            <pc:docMk/>
            <pc:sldMk cId="0" sldId="283"/>
            <ac:spMk id="64" creationId="{00000000-0000-0000-0000-000000000000}"/>
          </ac:spMkLst>
        </pc:spChg>
        <pc:spChg chg="del">
          <ac:chgData name="Chitgasame RM" userId="c2b7b83cbd786615" providerId="LiveId" clId="{C1D527BC-E050-4068-923A-4C63F004C267}" dt="2024-10-08T08:23:08.416" v="626" actId="478"/>
          <ac:spMkLst>
            <pc:docMk/>
            <pc:sldMk cId="0" sldId="283"/>
            <ac:spMk id="65" creationId="{00000000-0000-0000-0000-000000000000}"/>
          </ac:spMkLst>
        </pc:spChg>
      </pc:sldChg>
      <pc:sldChg chg="addSp delSp modSp mod">
        <pc:chgData name="Chitgasame RM" userId="c2b7b83cbd786615" providerId="LiveId" clId="{C1D527BC-E050-4068-923A-4C63F004C267}" dt="2024-10-08T08:25:13.668" v="664" actId="20577"/>
        <pc:sldMkLst>
          <pc:docMk/>
          <pc:sldMk cId="0" sldId="284"/>
        </pc:sldMkLst>
        <pc:spChg chg="add del">
          <ac:chgData name="Chitgasame RM" userId="c2b7b83cbd786615" providerId="LiveId" clId="{C1D527BC-E050-4068-923A-4C63F004C267}" dt="2024-10-08T08:24:53.431" v="659" actId="478"/>
          <ac:spMkLst>
            <pc:docMk/>
            <pc:sldMk cId="0" sldId="284"/>
            <ac:spMk id="75" creationId="{00000000-0000-0000-0000-000000000000}"/>
          </ac:spMkLst>
        </pc:spChg>
        <pc:spChg chg="add del">
          <ac:chgData name="Chitgasame RM" userId="c2b7b83cbd786615" providerId="LiveId" clId="{C1D527BC-E050-4068-923A-4C63F004C267}" dt="2024-10-08T08:24:56.704" v="660" actId="478"/>
          <ac:spMkLst>
            <pc:docMk/>
            <pc:sldMk cId="0" sldId="284"/>
            <ac:spMk id="76" creationId="{00000000-0000-0000-0000-000000000000}"/>
          </ac:spMkLst>
        </pc:spChg>
        <pc:spChg chg="mod">
          <ac:chgData name="Chitgasame RM" userId="c2b7b83cbd786615" providerId="LiveId" clId="{C1D527BC-E050-4068-923A-4C63F004C267}" dt="2024-10-08T08:25:13.668" v="664" actId="20577"/>
          <ac:spMkLst>
            <pc:docMk/>
            <pc:sldMk cId="0" sldId="284"/>
            <ac:spMk id="84" creationId="{00000000-0000-0000-0000-000000000000}"/>
          </ac:spMkLst>
        </pc:spChg>
        <pc:spChg chg="mod">
          <ac:chgData name="Chitgasame RM" userId="c2b7b83cbd786615" providerId="LiveId" clId="{C1D527BC-E050-4068-923A-4C63F004C267}" dt="2024-10-08T08:24:11.139" v="656"/>
          <ac:spMkLst>
            <pc:docMk/>
            <pc:sldMk cId="0" sldId="284"/>
            <ac:spMk id="86" creationId="{9F3A65B2-506D-381B-2ED1-DED4F80E6ADA}"/>
          </ac:spMkLst>
        </pc:spChg>
        <pc:spChg chg="mod">
          <ac:chgData name="Chitgasame RM" userId="c2b7b83cbd786615" providerId="LiveId" clId="{C1D527BC-E050-4068-923A-4C63F004C267}" dt="2024-10-08T08:24:11.139" v="656"/>
          <ac:spMkLst>
            <pc:docMk/>
            <pc:sldMk cId="0" sldId="284"/>
            <ac:spMk id="87" creationId="{5DD49485-A55C-17EC-F31C-BD17568609C8}"/>
          </ac:spMkLst>
        </pc:spChg>
        <pc:spChg chg="add mod">
          <ac:chgData name="Chitgasame RM" userId="c2b7b83cbd786615" providerId="LiveId" clId="{C1D527BC-E050-4068-923A-4C63F004C267}" dt="2024-10-08T08:25:00.030" v="661"/>
          <ac:spMkLst>
            <pc:docMk/>
            <pc:sldMk cId="0" sldId="284"/>
            <ac:spMk id="88" creationId="{3E0EA071-77DE-C868-2336-94D6D9009315}"/>
          </ac:spMkLst>
        </pc:spChg>
        <pc:grpChg chg="add mod">
          <ac:chgData name="Chitgasame RM" userId="c2b7b83cbd786615" providerId="LiveId" clId="{C1D527BC-E050-4068-923A-4C63F004C267}" dt="2024-10-08T08:24:11.139" v="656"/>
          <ac:grpSpMkLst>
            <pc:docMk/>
            <pc:sldMk cId="0" sldId="284"/>
            <ac:grpSpMk id="85" creationId="{1FCC2A12-26E1-B118-EEF4-348C1C67E9D2}"/>
          </ac:grpSpMkLst>
        </pc:grpChg>
      </pc:sldChg>
      <pc:sldChg chg="delSp modSp add mod">
        <pc:chgData name="Chitgasame RM" userId="c2b7b83cbd786615" providerId="LiveId" clId="{C1D527BC-E050-4068-923A-4C63F004C267}" dt="2024-10-08T07:59:09.353" v="174" actId="20577"/>
        <pc:sldMkLst>
          <pc:docMk/>
          <pc:sldMk cId="4084497002" sldId="291"/>
        </pc:sldMkLst>
        <pc:spChg chg="mod">
          <ac:chgData name="Chitgasame RM" userId="c2b7b83cbd786615" providerId="LiveId" clId="{C1D527BC-E050-4068-923A-4C63F004C267}" dt="2024-10-08T07:55:12.008" v="60" actId="6549"/>
          <ac:spMkLst>
            <pc:docMk/>
            <pc:sldMk cId="4084497002" sldId="291"/>
            <ac:spMk id="18" creationId="{00000000-0000-0000-0000-000000000000}"/>
          </ac:spMkLst>
        </pc:spChg>
        <pc:spChg chg="mod">
          <ac:chgData name="Chitgasame RM" userId="c2b7b83cbd786615" providerId="LiveId" clId="{C1D527BC-E050-4068-923A-4C63F004C267}" dt="2024-10-08T07:58:43.053" v="160" actId="20577"/>
          <ac:spMkLst>
            <pc:docMk/>
            <pc:sldMk cId="4084497002" sldId="291"/>
            <ac:spMk id="28" creationId="{00000000-0000-0000-0000-000000000000}"/>
          </ac:spMkLst>
        </pc:spChg>
        <pc:spChg chg="mod">
          <ac:chgData name="Chitgasame RM" userId="c2b7b83cbd786615" providerId="LiveId" clId="{C1D527BC-E050-4068-923A-4C63F004C267}" dt="2024-10-08T07:58:32.188" v="159" actId="1036"/>
          <ac:spMkLst>
            <pc:docMk/>
            <pc:sldMk cId="4084497002" sldId="291"/>
            <ac:spMk id="29" creationId="{00000000-0000-0000-0000-000000000000}"/>
          </ac:spMkLst>
        </pc:spChg>
        <pc:spChg chg="mod">
          <ac:chgData name="Chitgasame RM" userId="c2b7b83cbd786615" providerId="LiveId" clId="{C1D527BC-E050-4068-923A-4C63F004C267}" dt="2024-10-08T07:59:09.353" v="174" actId="20577"/>
          <ac:spMkLst>
            <pc:docMk/>
            <pc:sldMk cId="4084497002" sldId="291"/>
            <ac:spMk id="30" creationId="{00000000-0000-0000-0000-000000000000}"/>
          </ac:spMkLst>
        </pc:spChg>
        <pc:spChg chg="del">
          <ac:chgData name="Chitgasame RM" userId="c2b7b83cbd786615" providerId="LiveId" clId="{C1D527BC-E050-4068-923A-4C63F004C267}" dt="2024-10-08T07:54:33.674" v="42" actId="478"/>
          <ac:spMkLst>
            <pc:docMk/>
            <pc:sldMk cId="4084497002" sldId="291"/>
            <ac:spMk id="49" creationId="{00000000-0000-0000-0000-000000000000}"/>
          </ac:spMkLst>
        </pc:spChg>
        <pc:grpChg chg="del">
          <ac:chgData name="Chitgasame RM" userId="c2b7b83cbd786615" providerId="LiveId" clId="{C1D527BC-E050-4068-923A-4C63F004C267}" dt="2024-10-08T07:56:18.516" v="92" actId="478"/>
          <ac:grpSpMkLst>
            <pc:docMk/>
            <pc:sldMk cId="4084497002" sldId="291"/>
            <ac:grpSpMk id="14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sv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7.sv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9.png"/><Relationship Id="rId3" Type="http://schemas.openxmlformats.org/officeDocument/2006/relationships/image" Target="../media/image23.png"/><Relationship Id="rId7" Type="http://schemas.openxmlformats.org/officeDocument/2006/relationships/image" Target="../media/image63.png"/><Relationship Id="rId12" Type="http://schemas.openxmlformats.org/officeDocument/2006/relationships/image" Target="../media/image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.png"/><Relationship Id="rId5" Type="http://schemas.openxmlformats.org/officeDocument/2006/relationships/image" Target="../media/image15.svg"/><Relationship Id="rId10" Type="http://schemas.openxmlformats.org/officeDocument/2006/relationships/image" Target="../media/image66.png"/><Relationship Id="rId4" Type="http://schemas.openxmlformats.org/officeDocument/2006/relationships/image" Target="../media/image14.png"/><Relationship Id="rId9" Type="http://schemas.openxmlformats.org/officeDocument/2006/relationships/image" Target="../media/image65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0.png"/><Relationship Id="rId7" Type="http://schemas.openxmlformats.org/officeDocument/2006/relationships/image" Target="../media/image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1.png"/><Relationship Id="rId4" Type="http://schemas.openxmlformats.org/officeDocument/2006/relationships/image" Target="../media/image23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60.png"/><Relationship Id="rId4" Type="http://schemas.openxmlformats.org/officeDocument/2006/relationships/image" Target="../media/image15.sv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9.png"/><Relationship Id="rId5" Type="http://schemas.openxmlformats.org/officeDocument/2006/relationships/image" Target="../media/image8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7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8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5" Type="http://schemas.openxmlformats.org/officeDocument/2006/relationships/image" Target="../media/image60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9082" y="0"/>
            <a:ext cx="9748450" cy="9568549"/>
            <a:chOff x="0" y="0"/>
            <a:chExt cx="2567493" cy="25201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7493" cy="2520112"/>
            </a:xfrm>
            <a:custGeom>
              <a:avLst/>
              <a:gdLst/>
              <a:ahLst/>
              <a:cxnLst/>
              <a:rect l="l" t="t" r="r" b="b"/>
              <a:pathLst>
                <a:path w="2567493" h="2520112">
                  <a:moveTo>
                    <a:pt x="0" y="0"/>
                  </a:moveTo>
                  <a:lnTo>
                    <a:pt x="2567493" y="0"/>
                  </a:lnTo>
                  <a:lnTo>
                    <a:pt x="2567493" y="2520112"/>
                  </a:lnTo>
                  <a:lnTo>
                    <a:pt x="0" y="2520112"/>
                  </a:lnTo>
                  <a:close/>
                </a:path>
              </a:pathLst>
            </a:custGeom>
            <a:solidFill>
              <a:srgbClr val="739072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67493" cy="257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9404" y="1028700"/>
            <a:ext cx="7339678" cy="7648904"/>
            <a:chOff x="0" y="0"/>
            <a:chExt cx="1087367" cy="11331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367" cy="1133178"/>
            </a:xfrm>
            <a:custGeom>
              <a:avLst/>
              <a:gdLst/>
              <a:ahLst/>
              <a:cxnLst/>
              <a:rect l="l" t="t" r="r" b="b"/>
              <a:pathLst>
                <a:path w="1087367" h="1133178">
                  <a:moveTo>
                    <a:pt x="0" y="0"/>
                  </a:moveTo>
                  <a:lnTo>
                    <a:pt x="1087367" y="0"/>
                  </a:lnTo>
                  <a:lnTo>
                    <a:pt x="1087367" y="1133178"/>
                  </a:lnTo>
                  <a:lnTo>
                    <a:pt x="0" y="1133178"/>
                  </a:lnTo>
                  <a:close/>
                </a:path>
              </a:pathLst>
            </a:custGeom>
            <a:blipFill>
              <a:blip r:embed="rId3"/>
              <a:stretch>
                <a:fillRect l="-36068" r="-4056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779082" y="5169856"/>
            <a:ext cx="9748450" cy="1206979"/>
            <a:chOff x="0" y="0"/>
            <a:chExt cx="2567493" cy="3178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7493" cy="317887"/>
            </a:xfrm>
            <a:custGeom>
              <a:avLst/>
              <a:gdLst/>
              <a:ahLst/>
              <a:cxnLst/>
              <a:rect l="l" t="t" r="r" b="b"/>
              <a:pathLst>
                <a:path w="2567493" h="317887">
                  <a:moveTo>
                    <a:pt x="0" y="0"/>
                  </a:moveTo>
                  <a:lnTo>
                    <a:pt x="2567493" y="0"/>
                  </a:lnTo>
                  <a:lnTo>
                    <a:pt x="2567493" y="317887"/>
                  </a:lnTo>
                  <a:lnTo>
                    <a:pt x="0" y="317887"/>
                  </a:lnTo>
                  <a:close/>
                </a:path>
              </a:pathLst>
            </a:custGeom>
            <a:solidFill>
              <a:srgbClr val="739072">
                <a:alpha val="55686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567493" cy="394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154569" y="384242"/>
            <a:ext cx="1817761" cy="3327708"/>
          </a:xfrm>
          <a:custGeom>
            <a:avLst/>
            <a:gdLst/>
            <a:ahLst/>
            <a:cxnLst/>
            <a:rect l="l" t="t" r="r" b="b"/>
            <a:pathLst>
              <a:path w="1817761" h="3327708">
                <a:moveTo>
                  <a:pt x="0" y="0"/>
                </a:moveTo>
                <a:lnTo>
                  <a:pt x="1817760" y="0"/>
                </a:lnTo>
                <a:lnTo>
                  <a:pt x="1817760" y="3327709"/>
                </a:lnTo>
                <a:lnTo>
                  <a:pt x="0" y="3327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25896" y="1998204"/>
            <a:ext cx="5386617" cy="1424903"/>
          </a:xfrm>
          <a:custGeom>
            <a:avLst/>
            <a:gdLst/>
            <a:ahLst/>
            <a:cxnLst/>
            <a:rect l="l" t="t" r="r" b="b"/>
            <a:pathLst>
              <a:path w="5386617" h="1424903">
                <a:moveTo>
                  <a:pt x="0" y="0"/>
                </a:moveTo>
                <a:lnTo>
                  <a:pt x="5386617" y="0"/>
                </a:lnTo>
                <a:lnTo>
                  <a:pt x="5386617" y="1424903"/>
                </a:lnTo>
                <a:lnTo>
                  <a:pt x="0" y="142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7" r="-1536" b="-2527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8875720" y="5182800"/>
            <a:ext cx="8383580" cy="953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 spc="18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 Bold"/>
                <a:ea typeface="Telegraf Bold"/>
                <a:cs typeface="Telegraf Bold"/>
                <a:sym typeface="Telegraf Bold"/>
              </a:rPr>
              <a:t>GREEN UNIVERSITY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378954" y="8677604"/>
            <a:ext cx="1049293" cy="765984"/>
          </a:xfrm>
          <a:custGeom>
            <a:avLst/>
            <a:gdLst/>
            <a:ahLst/>
            <a:cxnLst/>
            <a:rect l="l" t="t" r="r" b="b"/>
            <a:pathLst>
              <a:path w="1049293" h="765984">
                <a:moveTo>
                  <a:pt x="0" y="0"/>
                </a:moveTo>
                <a:lnTo>
                  <a:pt x="1049293" y="0"/>
                </a:lnTo>
                <a:lnTo>
                  <a:pt x="1049293" y="765984"/>
                </a:lnTo>
                <a:lnTo>
                  <a:pt x="0" y="765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96153" y="4384362"/>
            <a:ext cx="2334593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spc="320">
                <a:solidFill>
                  <a:srgbClr val="232C11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PROJECT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29428" y="8833584"/>
            <a:ext cx="8508947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spc="200" dirty="0">
                <a:solidFill>
                  <a:srgbClr val="FAFA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spc="200" dirty="0" err="1">
                <a:solidFill>
                  <a:srgbClr val="FAFA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 Bold"/>
                <a:ea typeface="Telegraf Bold"/>
                <a:cs typeface="Telegraf Bold"/>
                <a:sym typeface="Telegraf Bold"/>
              </a:rPr>
              <a:t>Rajamangala</a:t>
            </a:r>
            <a:r>
              <a:rPr lang="en-US" sz="2000" b="1" spc="200" dirty="0">
                <a:solidFill>
                  <a:srgbClr val="FAFA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 Bold"/>
                <a:ea typeface="Telegraf Bold"/>
                <a:cs typeface="Telegraf Bold"/>
                <a:sym typeface="Telegraf Bold"/>
              </a:rPr>
              <a:t> University of Technology </a:t>
            </a:r>
            <a:r>
              <a:rPr lang="en-US" sz="2000" b="1" spc="200" dirty="0" err="1">
                <a:solidFill>
                  <a:srgbClr val="FAFA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graf Bold"/>
                <a:ea typeface="Telegraf Bold"/>
                <a:cs typeface="Telegraf Bold"/>
                <a:sym typeface="Telegraf Bold"/>
              </a:rPr>
              <a:t>Lanna</a:t>
            </a:r>
            <a:endParaRPr lang="en-US" sz="2000" b="1" spc="200" dirty="0">
              <a:solidFill>
                <a:srgbClr val="FAFA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896153" y="6462560"/>
            <a:ext cx="8248499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399">
                <a:solidFill>
                  <a:srgbClr val="232C11"/>
                </a:solidFill>
                <a:latin typeface="Telegraf Bold"/>
                <a:ea typeface="Telegraf Bold"/>
                <a:cs typeface="Telegraf Bold"/>
                <a:sym typeface="Telegraf Bold"/>
              </a:rPr>
              <a:t>SMART CAMPUS - RMUTL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14377" y="3480812"/>
            <a:ext cx="5609656" cy="25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b="1" spc="130">
                <a:solidFill>
                  <a:srgbClr val="FBFADA"/>
                </a:solidFill>
                <a:latin typeface="Telegraf Bold"/>
                <a:ea typeface="Telegraf Bold"/>
                <a:cs typeface="Telegraf Bold"/>
                <a:sym typeface="Telegraf Bold"/>
              </a:rPr>
              <a:t> Rajamangala University of Technology Lanna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6012154" y="9477599"/>
            <a:ext cx="2275846" cy="809401"/>
          </a:xfrm>
          <a:custGeom>
            <a:avLst/>
            <a:gdLst/>
            <a:ahLst/>
            <a:cxnLst/>
            <a:rect l="l" t="t" r="r" b="b"/>
            <a:pathLst>
              <a:path w="2275846" h="809401">
                <a:moveTo>
                  <a:pt x="0" y="0"/>
                </a:moveTo>
                <a:lnTo>
                  <a:pt x="2275846" y="0"/>
                </a:lnTo>
                <a:lnTo>
                  <a:pt x="2275846" y="809401"/>
                </a:lnTo>
                <a:lnTo>
                  <a:pt x="0" y="809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848883" y="2277678"/>
            <a:ext cx="6070101" cy="814491"/>
            <a:chOff x="0" y="0"/>
            <a:chExt cx="1598710" cy="2145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98710" cy="214516"/>
            </a:xfrm>
            <a:custGeom>
              <a:avLst/>
              <a:gdLst/>
              <a:ahLst/>
              <a:cxnLst/>
              <a:rect l="l" t="t" r="r" b="b"/>
              <a:pathLst>
                <a:path w="1598710" h="214516">
                  <a:moveTo>
                    <a:pt x="203200" y="0"/>
                  </a:moveTo>
                  <a:lnTo>
                    <a:pt x="1598710" y="0"/>
                  </a:lnTo>
                  <a:lnTo>
                    <a:pt x="139551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76200"/>
              <a:ext cx="139551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439563" y="3278492"/>
            <a:ext cx="12031525" cy="6767733"/>
          </a:xfrm>
          <a:custGeom>
            <a:avLst/>
            <a:gdLst/>
            <a:ahLst/>
            <a:cxnLst/>
            <a:rect l="l" t="t" r="r" b="b"/>
            <a:pathLst>
              <a:path w="12031525" h="6767733">
                <a:moveTo>
                  <a:pt x="0" y="0"/>
                </a:moveTo>
                <a:lnTo>
                  <a:pt x="12031525" y="0"/>
                </a:lnTo>
                <a:lnTo>
                  <a:pt x="12031525" y="6767733"/>
                </a:lnTo>
                <a:lnTo>
                  <a:pt x="0" y="6767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2384886"/>
            <a:ext cx="373856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b="1" spc="36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ข้อดี-ข้อเสีย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38334"/>
            <a:ext cx="13814545" cy="8547750"/>
          </a:xfrm>
          <a:custGeom>
            <a:avLst/>
            <a:gdLst/>
            <a:ahLst/>
            <a:cxnLst/>
            <a:rect l="l" t="t" r="r" b="b"/>
            <a:pathLst>
              <a:path w="13814545" h="8547750">
                <a:moveTo>
                  <a:pt x="0" y="0"/>
                </a:moveTo>
                <a:lnTo>
                  <a:pt x="13814545" y="0"/>
                </a:lnTo>
                <a:lnTo>
                  <a:pt x="13814545" y="8547750"/>
                </a:lnTo>
                <a:lnTo>
                  <a:pt x="0" y="85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15" t="-22559" r="-377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90" t="-52084" r="-193427" b="-40581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06" y="2621723"/>
            <a:ext cx="12782164" cy="7665277"/>
          </a:xfrm>
          <a:custGeom>
            <a:avLst/>
            <a:gdLst/>
            <a:ahLst/>
            <a:cxnLst/>
            <a:rect l="l" t="t" r="r" b="b"/>
            <a:pathLst>
              <a:path w="12782164" h="7665277">
                <a:moveTo>
                  <a:pt x="0" y="0"/>
                </a:moveTo>
                <a:lnTo>
                  <a:pt x="12782164" y="0"/>
                </a:lnTo>
                <a:lnTo>
                  <a:pt x="12782164" y="7665277"/>
                </a:lnTo>
                <a:lnTo>
                  <a:pt x="0" y="766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9"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15" t="-22559" r="-377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90" t="-52084" r="-193427" b="-405811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7282" y="1075091"/>
            <a:ext cx="14521265" cy="9184700"/>
          </a:xfrm>
          <a:custGeom>
            <a:avLst/>
            <a:gdLst/>
            <a:ahLst/>
            <a:cxnLst/>
            <a:rect l="l" t="t" r="r" b="b"/>
            <a:pathLst>
              <a:path w="14521265" h="9184700">
                <a:moveTo>
                  <a:pt x="0" y="0"/>
                </a:moveTo>
                <a:lnTo>
                  <a:pt x="14521265" y="0"/>
                </a:lnTo>
                <a:lnTo>
                  <a:pt x="14521265" y="9184700"/>
                </a:lnTo>
                <a:lnTo>
                  <a:pt x="0" y="9184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15" t="-22559" r="-3771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90" t="-52084" r="-193427" b="-405811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5241112" y="9258300"/>
            <a:ext cx="3046888" cy="1028700"/>
          </a:xfrm>
          <a:custGeom>
            <a:avLst/>
            <a:gdLst/>
            <a:ahLst/>
            <a:cxnLst/>
            <a:rect l="l" t="t" r="r" b="b"/>
            <a:pathLst>
              <a:path w="3046888" h="1028700">
                <a:moveTo>
                  <a:pt x="0" y="0"/>
                </a:moveTo>
                <a:lnTo>
                  <a:pt x="3046888" y="0"/>
                </a:lnTo>
                <a:lnTo>
                  <a:pt x="30468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90" t="-52084" r="-193427" b="-405811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02827" y="2877880"/>
            <a:ext cx="17082345" cy="5359586"/>
          </a:xfrm>
          <a:custGeom>
            <a:avLst/>
            <a:gdLst/>
            <a:ahLst/>
            <a:cxnLst/>
            <a:rect l="l" t="t" r="r" b="b"/>
            <a:pathLst>
              <a:path w="17082345" h="5359586">
                <a:moveTo>
                  <a:pt x="0" y="0"/>
                </a:moveTo>
                <a:lnTo>
                  <a:pt x="17082346" y="0"/>
                </a:lnTo>
                <a:lnTo>
                  <a:pt x="17082346" y="5359586"/>
                </a:lnTo>
                <a:lnTo>
                  <a:pt x="0" y="5359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171373" y="1506015"/>
            <a:ext cx="10624195" cy="814491"/>
            <a:chOff x="0" y="0"/>
            <a:chExt cx="2798142" cy="2145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487777" y="1332005"/>
            <a:ext cx="10624195" cy="814491"/>
            <a:chOff x="0" y="0"/>
            <a:chExt cx="2798142" cy="2145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913083" y="1534987"/>
            <a:ext cx="5168491" cy="636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6"/>
              </a:lnSpc>
            </a:pPr>
            <a:r>
              <a:rPr lang="en-US" sz="4800" b="1" spc="391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ผลการวิเคราะห์</a:t>
            </a:r>
            <a:endParaRPr lang="en-US" sz="4800" b="1" spc="391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185161" y="8667750"/>
            <a:ext cx="12312168" cy="114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ผลประหยัดรวมทั้งโครงการตลอดอายุสัญญา</a:t>
            </a:r>
            <a:r>
              <a:rPr lang="en-US" sz="32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20 </a:t>
            </a: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ปี</a:t>
            </a:r>
            <a:r>
              <a:rPr lang="en-US" sz="32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จำนวนเงิน</a:t>
            </a:r>
            <a:r>
              <a:rPr lang="en-US" sz="32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64,342,060 </a:t>
            </a: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บาท</a:t>
            </a:r>
            <a:endParaRPr lang="en-US" sz="32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2879"/>
              </a:lnSpc>
            </a:pPr>
            <a:r>
              <a:rPr lang="en-US" sz="32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NPV = 31,246,488.03 </a:t>
            </a: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บาท</a:t>
            </a:r>
            <a:endParaRPr lang="en-US" sz="32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2879"/>
              </a:lnSpc>
            </a:pPr>
            <a:endParaRPr lang="en-US" sz="32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14249" y="1205093"/>
            <a:ext cx="7724810" cy="8481689"/>
          </a:xfrm>
          <a:custGeom>
            <a:avLst/>
            <a:gdLst/>
            <a:ahLst/>
            <a:cxnLst/>
            <a:rect l="l" t="t" r="r" b="b"/>
            <a:pathLst>
              <a:path w="7724810" h="8481689">
                <a:moveTo>
                  <a:pt x="0" y="0"/>
                </a:moveTo>
                <a:lnTo>
                  <a:pt x="7724811" y="0"/>
                </a:lnTo>
                <a:lnTo>
                  <a:pt x="7724811" y="8481689"/>
                </a:lnTo>
                <a:lnTo>
                  <a:pt x="0" y="8481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44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07691" y="1205093"/>
            <a:ext cx="6934793" cy="8469976"/>
          </a:xfrm>
          <a:custGeom>
            <a:avLst/>
            <a:gdLst/>
            <a:ahLst/>
            <a:cxnLst/>
            <a:rect l="l" t="t" r="r" b="b"/>
            <a:pathLst>
              <a:path w="6934793" h="8469976">
                <a:moveTo>
                  <a:pt x="0" y="0"/>
                </a:moveTo>
                <a:lnTo>
                  <a:pt x="6934793" y="0"/>
                </a:lnTo>
                <a:lnTo>
                  <a:pt x="6934793" y="8469976"/>
                </a:lnTo>
                <a:lnTo>
                  <a:pt x="0" y="8469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2" name="Group 12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6019357" y="9063138"/>
            <a:ext cx="2479885" cy="1223862"/>
          </a:xfrm>
          <a:custGeom>
            <a:avLst/>
            <a:gdLst/>
            <a:ahLst/>
            <a:cxnLst/>
            <a:rect l="l" t="t" r="r" b="b"/>
            <a:pathLst>
              <a:path w="2479885" h="1223862">
                <a:moveTo>
                  <a:pt x="0" y="0"/>
                </a:moveTo>
                <a:lnTo>
                  <a:pt x="2479886" y="0"/>
                </a:lnTo>
                <a:lnTo>
                  <a:pt x="2479886" y="1223862"/>
                </a:lnTo>
                <a:lnTo>
                  <a:pt x="0" y="1223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9844" b="-642069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733545" y="2877880"/>
            <a:ext cx="16820911" cy="5277561"/>
          </a:xfrm>
          <a:custGeom>
            <a:avLst/>
            <a:gdLst/>
            <a:ahLst/>
            <a:cxnLst/>
            <a:rect l="l" t="t" r="r" b="b"/>
            <a:pathLst>
              <a:path w="16820911" h="5277561">
                <a:moveTo>
                  <a:pt x="0" y="0"/>
                </a:moveTo>
                <a:lnTo>
                  <a:pt x="16820910" y="0"/>
                </a:lnTo>
                <a:lnTo>
                  <a:pt x="16820910" y="5277561"/>
                </a:lnTo>
                <a:lnTo>
                  <a:pt x="0" y="5277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171373" y="1506015"/>
            <a:ext cx="10624195" cy="814491"/>
            <a:chOff x="0" y="0"/>
            <a:chExt cx="2798142" cy="2145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487777" y="1332005"/>
            <a:ext cx="10624195" cy="814491"/>
            <a:chOff x="0" y="0"/>
            <a:chExt cx="2798142" cy="2145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913083" y="1485900"/>
            <a:ext cx="5168491" cy="636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6"/>
              </a:lnSpc>
            </a:pPr>
            <a:r>
              <a:rPr lang="en-US" sz="4800" b="1" spc="391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ผลการวิเคราะห์</a:t>
            </a:r>
            <a:endParaRPr lang="en-US" sz="4800" b="1" spc="391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6019357" y="9063138"/>
            <a:ext cx="2479885" cy="1223862"/>
          </a:xfrm>
          <a:custGeom>
            <a:avLst/>
            <a:gdLst/>
            <a:ahLst/>
            <a:cxnLst/>
            <a:rect l="l" t="t" r="r" b="b"/>
            <a:pathLst>
              <a:path w="2479885" h="1223862">
                <a:moveTo>
                  <a:pt x="0" y="0"/>
                </a:moveTo>
                <a:lnTo>
                  <a:pt x="2479886" y="0"/>
                </a:lnTo>
                <a:lnTo>
                  <a:pt x="2479886" y="1223862"/>
                </a:lnTo>
                <a:lnTo>
                  <a:pt x="0" y="1223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99844" b="-642069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185161" y="8667750"/>
            <a:ext cx="1231216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1" spc="240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ผลประหยัดรวมทั้งโครงการตลอดอายุสัญญา</a:t>
            </a:r>
            <a:r>
              <a:rPr lang="en-US" sz="2400" b="1" spc="240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20 </a:t>
            </a:r>
            <a:r>
              <a:rPr lang="en-US" sz="2400" b="1" spc="240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ปี</a:t>
            </a:r>
            <a:r>
              <a:rPr lang="en-US" sz="2400" b="1" spc="240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</a:t>
            </a:r>
            <a:r>
              <a:rPr lang="en-US" sz="2400" b="1" spc="240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จำนวนเงิน</a:t>
            </a:r>
            <a:r>
              <a:rPr lang="en-US" sz="2400" b="1" spc="240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32,127,640 </a:t>
            </a:r>
            <a:r>
              <a:rPr lang="en-US" sz="2400" b="1" spc="240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บาท</a:t>
            </a:r>
            <a:endParaRPr lang="en-US" sz="2400" b="1" spc="240" dirty="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  <a:p>
            <a:pPr algn="ctr">
              <a:lnSpc>
                <a:spcPts val="2879"/>
              </a:lnSpc>
            </a:pPr>
            <a:r>
              <a:rPr lang="en-US" sz="2400" b="1" spc="240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NPV = 13,676,020 </a:t>
            </a:r>
            <a:r>
              <a:rPr lang="en-US" sz="2400" b="1" spc="240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บาท</a:t>
            </a:r>
            <a:endParaRPr lang="en-US" sz="2400" b="1" spc="240" dirty="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  <a:p>
            <a:pPr algn="ctr">
              <a:lnSpc>
                <a:spcPts val="2879"/>
              </a:lnSpc>
            </a:pPr>
            <a:endParaRPr lang="en-US" sz="2400" b="1" spc="240" dirty="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94163" y="2710589"/>
            <a:ext cx="12024814" cy="7214888"/>
          </a:xfrm>
          <a:custGeom>
            <a:avLst/>
            <a:gdLst/>
            <a:ahLst/>
            <a:cxnLst/>
            <a:rect l="l" t="t" r="r" b="b"/>
            <a:pathLst>
              <a:path w="12024814" h="7214888">
                <a:moveTo>
                  <a:pt x="0" y="0"/>
                </a:moveTo>
                <a:lnTo>
                  <a:pt x="12024813" y="0"/>
                </a:lnTo>
                <a:lnTo>
                  <a:pt x="12024813" y="7214889"/>
                </a:lnTo>
                <a:lnTo>
                  <a:pt x="0" y="7214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46353" y="1148700"/>
            <a:ext cx="10546097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กำลังการติดตั้ง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Solar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โดยผู้เสนอโครงการจาก</a:t>
            </a:r>
            <a:endParaRPr lang="en-US" sz="4000" b="1" spc="349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บริษัท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ไทย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ทาซากิ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เอ็นจิเนี่ยริ่ง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จำกัด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(Tasaki)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171373" y="1506015"/>
            <a:ext cx="10624195" cy="814491"/>
            <a:chOff x="0" y="0"/>
            <a:chExt cx="2798142" cy="214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87777" y="1332005"/>
            <a:ext cx="10624195" cy="814491"/>
            <a:chOff x="0" y="0"/>
            <a:chExt cx="2798142" cy="21451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98142" cy="214516"/>
            </a:xfrm>
            <a:custGeom>
              <a:avLst/>
              <a:gdLst/>
              <a:ahLst/>
              <a:cxnLst/>
              <a:rect l="l" t="t" r="r" b="b"/>
              <a:pathLst>
                <a:path w="2798142" h="214516">
                  <a:moveTo>
                    <a:pt x="203200" y="0"/>
                  </a:moveTo>
                  <a:lnTo>
                    <a:pt x="2798142" y="0"/>
                  </a:lnTo>
                  <a:lnTo>
                    <a:pt x="259494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76200"/>
              <a:ext cx="259494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4605354" y="2530111"/>
            <a:ext cx="13429985" cy="7587942"/>
          </a:xfrm>
          <a:custGeom>
            <a:avLst/>
            <a:gdLst/>
            <a:ahLst/>
            <a:cxnLst/>
            <a:rect l="l" t="t" r="r" b="b"/>
            <a:pathLst>
              <a:path w="13429985" h="7587942">
                <a:moveTo>
                  <a:pt x="0" y="0"/>
                </a:moveTo>
                <a:lnTo>
                  <a:pt x="13429985" y="0"/>
                </a:lnTo>
                <a:lnTo>
                  <a:pt x="13429985" y="7587942"/>
                </a:lnTo>
                <a:lnTo>
                  <a:pt x="0" y="7587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1913083" y="1474176"/>
            <a:ext cx="5168491" cy="62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6"/>
              </a:lnSpc>
            </a:pPr>
            <a:r>
              <a:rPr lang="en-US" sz="4400" b="1" spc="391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ผลการวิเคราะห์</a:t>
            </a:r>
            <a:endParaRPr lang="en-US" sz="4400" b="1" spc="391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52661" y="6452666"/>
            <a:ext cx="4002974" cy="187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8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ผลประหยัดรวมทั้งโครงการตลอดอายุสัญญา</a:t>
            </a:r>
            <a:r>
              <a:rPr lang="en-US" sz="28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18 </a:t>
            </a:r>
            <a:r>
              <a:rPr lang="en-US" sz="28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ปี</a:t>
            </a:r>
            <a:r>
              <a:rPr lang="en-US" sz="28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28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จำนวนเงิน</a:t>
            </a:r>
            <a:r>
              <a:rPr lang="en-US" sz="28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109,672,783.58 </a:t>
            </a:r>
            <a:r>
              <a:rPr lang="en-US" sz="28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บาท</a:t>
            </a:r>
            <a:endParaRPr lang="en-US" sz="28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2879"/>
              </a:lnSpc>
            </a:pPr>
            <a:r>
              <a:rPr lang="en-US" sz="28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NPV = 42,188,764.81 </a:t>
            </a:r>
            <a:r>
              <a:rPr lang="en-US" sz="28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บาท</a:t>
            </a:r>
            <a:endParaRPr lang="en-US" sz="28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2879"/>
              </a:lnSpc>
            </a:pPr>
            <a:endParaRPr lang="en-US" sz="28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0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09593" y="3518966"/>
            <a:ext cx="3846042" cy="188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ส่วนลด</a:t>
            </a:r>
            <a:r>
              <a:rPr lang="en-US" sz="32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20%</a:t>
            </a:r>
          </a:p>
          <a:p>
            <a:pPr algn="ctr">
              <a:lnSpc>
                <a:spcPts val="2879"/>
              </a:lnSpc>
            </a:pP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อายุสัญญา</a:t>
            </a:r>
            <a:r>
              <a:rPr lang="en-US" sz="32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18 </a:t>
            </a: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ปี</a:t>
            </a:r>
            <a:endParaRPr lang="en-US" sz="32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2879"/>
              </a:lnSpc>
            </a:pPr>
            <a:r>
              <a:rPr lang="en-US" sz="3200" b="1" spc="240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O&amp;M </a:t>
            </a:r>
            <a:r>
              <a:rPr lang="en-US" sz="3200" b="1" spc="240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บริษัทเป็นผู้ดูแลตลอดอายุสัญญา</a:t>
            </a:r>
            <a:endParaRPr lang="en-US" sz="32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2879"/>
              </a:lnSpc>
            </a:pPr>
            <a:endParaRPr lang="en-US" sz="3200" b="1" spc="240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95303" y="2877880"/>
            <a:ext cx="5662271" cy="7133570"/>
          </a:xfrm>
          <a:custGeom>
            <a:avLst/>
            <a:gdLst/>
            <a:ahLst/>
            <a:cxnLst/>
            <a:rect l="l" t="t" r="r" b="b"/>
            <a:pathLst>
              <a:path w="5662271" h="7133570">
                <a:moveTo>
                  <a:pt x="0" y="0"/>
                </a:moveTo>
                <a:lnTo>
                  <a:pt x="5662271" y="0"/>
                </a:lnTo>
                <a:lnTo>
                  <a:pt x="5662271" y="7133570"/>
                </a:lnTo>
                <a:lnTo>
                  <a:pt x="0" y="7133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46353" y="12573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กำลังการติดตั้ง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Solar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โดยผู้เสนอโครงการจาก</a:t>
            </a:r>
            <a:endParaRPr lang="en-US" sz="4000" b="1" spc="349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บริษัท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ไทย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ทาซากิ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เอ็นจิเนี่ยริ่ง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จำกัด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(Tasaki)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01102" y="5619025"/>
            <a:ext cx="9240176" cy="43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spc="229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Tasaki มีความสามารถกู้เงินลงทุนรวมทั้งหมดคงเหลือ 193 ล้านบาท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11228" y="0"/>
            <a:ext cx="7276772" cy="10287000"/>
            <a:chOff x="0" y="0"/>
            <a:chExt cx="9702363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5090594" y="0"/>
              <a:ext cx="4611769" cy="13716000"/>
              <a:chOff x="0" y="0"/>
              <a:chExt cx="535863" cy="159372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35863" cy="1593725"/>
              </a:xfrm>
              <a:custGeom>
                <a:avLst/>
                <a:gdLst/>
                <a:ahLst/>
                <a:cxnLst/>
                <a:rect l="l" t="t" r="r" b="b"/>
                <a:pathLst>
                  <a:path w="535863" h="1593725">
                    <a:moveTo>
                      <a:pt x="0" y="0"/>
                    </a:moveTo>
                    <a:lnTo>
                      <a:pt x="535863" y="0"/>
                    </a:lnTo>
                    <a:lnTo>
                      <a:pt x="535863" y="1593725"/>
                    </a:lnTo>
                    <a:lnTo>
                      <a:pt x="0" y="15937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12664" r="-96822"/>
                </a:stretch>
              </a:blip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4611769" cy="6634777"/>
              <a:chOff x="0" y="0"/>
              <a:chExt cx="535863" cy="7709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35863" cy="770925"/>
              </a:xfrm>
              <a:custGeom>
                <a:avLst/>
                <a:gdLst/>
                <a:ahLst/>
                <a:cxnLst/>
                <a:rect l="l" t="t" r="r" b="b"/>
                <a:pathLst>
                  <a:path w="535863" h="770925">
                    <a:moveTo>
                      <a:pt x="0" y="0"/>
                    </a:moveTo>
                    <a:lnTo>
                      <a:pt x="535863" y="0"/>
                    </a:lnTo>
                    <a:lnTo>
                      <a:pt x="535863" y="770925"/>
                    </a:lnTo>
                    <a:lnTo>
                      <a:pt x="0" y="7709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03327" r="-205467" b="-106448"/>
                </a:stretch>
              </a:blip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7081223"/>
              <a:ext cx="4611769" cy="6634777"/>
              <a:chOff x="0" y="0"/>
              <a:chExt cx="535863" cy="77092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35863" cy="770925"/>
              </a:xfrm>
              <a:custGeom>
                <a:avLst/>
                <a:gdLst/>
                <a:ahLst/>
                <a:cxnLst/>
                <a:rect l="l" t="t" r="r" b="b"/>
                <a:pathLst>
                  <a:path w="535863" h="770925">
                    <a:moveTo>
                      <a:pt x="0" y="0"/>
                    </a:moveTo>
                    <a:lnTo>
                      <a:pt x="535863" y="0"/>
                    </a:lnTo>
                    <a:lnTo>
                      <a:pt x="535863" y="770925"/>
                    </a:lnTo>
                    <a:lnTo>
                      <a:pt x="0" y="7709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05018" t="-106928" r="-204960"/>
                </a:stretch>
              </a:blip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760420" y="9459920"/>
            <a:ext cx="4645064" cy="505547"/>
            <a:chOff x="0" y="0"/>
            <a:chExt cx="6193419" cy="674062"/>
          </a:xfrm>
        </p:grpSpPr>
        <p:sp>
          <p:nvSpPr>
            <p:cNvPr id="19" name="TextBox 19"/>
            <p:cNvSpPr txBox="1"/>
            <p:nvPr/>
          </p:nvSpPr>
          <p:spPr>
            <a:xfrm>
              <a:off x="1172495" y="59748"/>
              <a:ext cx="502092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200">
                  <a:solidFill>
                    <a:srgbClr val="436850"/>
                  </a:solidFill>
                  <a:latin typeface="Telegraf"/>
                  <a:ea typeface="Telegraf"/>
                  <a:cs typeface="Telegraf"/>
                  <a:sym typeface="Telegraf"/>
                </a:rPr>
                <a:t>SMART CAMPUS - RMUTL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923373" cy="674062"/>
            </a:xfrm>
            <a:custGeom>
              <a:avLst/>
              <a:gdLst/>
              <a:ahLst/>
              <a:cxnLst/>
              <a:rect l="l" t="t" r="r" b="b"/>
              <a:pathLst>
                <a:path w="923373" h="674062">
                  <a:moveTo>
                    <a:pt x="0" y="0"/>
                  </a:moveTo>
                  <a:lnTo>
                    <a:pt x="923373" y="0"/>
                  </a:lnTo>
                  <a:lnTo>
                    <a:pt x="923373" y="674062"/>
                  </a:lnTo>
                  <a:lnTo>
                    <a:pt x="0" y="674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760420" y="2141860"/>
            <a:ext cx="962785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49"/>
              </a:lnSpc>
            </a:pPr>
            <a:r>
              <a:rPr lang="en-US" sz="7499" b="1" spc="224">
                <a:solidFill>
                  <a:srgbClr val="1237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INTRODUCTION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420" y="3522519"/>
            <a:ext cx="9220405" cy="534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ts val="3520"/>
              </a:lnSpc>
            </a:pP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ปัญหาด้านสิ่งแวดล้อมกลายเป็นปัญหาที่ได้รับความสำคัญในระดับสากล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โดยเฉพาะในสถาบันการศึกษาและมหาวิทยาลัยที่พยายามให้ความรู้และจัดกิจกรรมเกี่ยวกับการอนุรักษ์สิ่งแวดล้อม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เพื่อสร้างความตระหนักถึงการรักษาทรัพยากรอย่างยั่งยืน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ส่งผลให้เกิดการจัดอันดับมหาวิทยาลัยสีเขียว</a:t>
            </a:r>
            <a:r>
              <a:rPr lang="th-TH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หรือ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Green University ซึ่งเป็นการจัดอันดับสถาบันที่ดำเนินงานและมีโครงการที่เป็นมิตรต่อสิ่งแวดล้อม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การจัดอันดับนี้เริ่มมาตั้งแต่ปี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2010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โดยมหาวิทยาลัยอินโดนีเซียผ่าน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UI Green Metric World University Ranking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และมีมหาวิทยาลัยมากกว่า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300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แห่งจาก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60 </a:t>
            </a: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ประเทศทั่วโลกเข้าร่วม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</a:p>
          <a:p>
            <a:pPr marL="0" lvl="0" indent="0" algn="just">
              <a:lnSpc>
                <a:spcPts val="3520"/>
              </a:lnSpc>
            </a:pPr>
            <a:endParaRPr lang="th-TH" sz="2200" spc="220" dirty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L="0" lvl="0" indent="0" algn="thaiDist">
              <a:lnSpc>
                <a:spcPts val="3520"/>
              </a:lnSpc>
            </a:pPr>
            <a:r>
              <a:rPr lang="en-US" sz="2200" spc="220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มหาวิทยาลัยเทคโนโลยีราชมงคลล้านนาได้นำแนวทางนี้มาพัฒนาโครงการ</a:t>
            </a:r>
            <a:r>
              <a:rPr lang="en-US" sz="2200" spc="220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"Smart Campus" ที่เน้นการบูรณาการความร่วมมือในด้านการวิจัยและนวัตกรรมเทคโนโลยีเพื่อสร้างความยั่งยืนในอนาคต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43269" y="3028715"/>
            <a:ext cx="9656272" cy="6083451"/>
          </a:xfrm>
          <a:custGeom>
            <a:avLst/>
            <a:gdLst/>
            <a:ahLst/>
            <a:cxnLst/>
            <a:rect l="l" t="t" r="r" b="b"/>
            <a:pathLst>
              <a:path w="9656272" h="6083451">
                <a:moveTo>
                  <a:pt x="0" y="0"/>
                </a:moveTo>
                <a:lnTo>
                  <a:pt x="9656272" y="0"/>
                </a:lnTo>
                <a:lnTo>
                  <a:pt x="9656272" y="6083451"/>
                </a:lnTo>
                <a:lnTo>
                  <a:pt x="0" y="6083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497644" y="2708507"/>
            <a:ext cx="5097744" cy="7321715"/>
          </a:xfrm>
          <a:custGeom>
            <a:avLst/>
            <a:gdLst/>
            <a:ahLst/>
            <a:cxnLst/>
            <a:rect l="l" t="t" r="r" b="b"/>
            <a:pathLst>
              <a:path w="5097744" h="7321715">
                <a:moveTo>
                  <a:pt x="0" y="0"/>
                </a:moveTo>
                <a:lnTo>
                  <a:pt x="5097745" y="0"/>
                </a:lnTo>
                <a:lnTo>
                  <a:pt x="5097745" y="7321715"/>
                </a:lnTo>
                <a:lnTo>
                  <a:pt x="0" y="7321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680F16D9-C32A-33E4-CE88-63C953793ED4}"/>
              </a:ext>
            </a:extLst>
          </p:cNvPr>
          <p:cNvSpPr txBox="1"/>
          <p:nvPr/>
        </p:nvSpPr>
        <p:spPr>
          <a:xfrm>
            <a:off x="6046353" y="12573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กำลังการติดตั้ง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Solar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โดยผู้เสนอโครงการจาก</a:t>
            </a:r>
            <a:endParaRPr lang="en-US" sz="4000" b="1" spc="349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บริษัท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ไทย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ทาซากิ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เอ็นจิเนี่ยริ่ง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จำกัด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(Tasaki)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726296" y="6663194"/>
            <a:ext cx="4367495" cy="3179537"/>
          </a:xfrm>
          <a:custGeom>
            <a:avLst/>
            <a:gdLst/>
            <a:ahLst/>
            <a:cxnLst/>
            <a:rect l="l" t="t" r="r" b="b"/>
            <a:pathLst>
              <a:path w="4367495" h="3179537">
                <a:moveTo>
                  <a:pt x="0" y="0"/>
                </a:moveTo>
                <a:lnTo>
                  <a:pt x="4367495" y="0"/>
                </a:lnTo>
                <a:lnTo>
                  <a:pt x="4367495" y="3179536"/>
                </a:lnTo>
                <a:lnTo>
                  <a:pt x="0" y="317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808549" y="6663194"/>
            <a:ext cx="4374483" cy="3179537"/>
          </a:xfrm>
          <a:custGeom>
            <a:avLst/>
            <a:gdLst/>
            <a:ahLst/>
            <a:cxnLst/>
            <a:rect l="l" t="t" r="r" b="b"/>
            <a:pathLst>
              <a:path w="4374483" h="3179537">
                <a:moveTo>
                  <a:pt x="0" y="0"/>
                </a:moveTo>
                <a:lnTo>
                  <a:pt x="4374483" y="0"/>
                </a:lnTo>
                <a:lnTo>
                  <a:pt x="4374483" y="3179536"/>
                </a:lnTo>
                <a:lnTo>
                  <a:pt x="0" y="3179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656766" y="2929120"/>
            <a:ext cx="4317428" cy="3155043"/>
          </a:xfrm>
          <a:custGeom>
            <a:avLst/>
            <a:gdLst/>
            <a:ahLst/>
            <a:cxnLst/>
            <a:rect l="l" t="t" r="r" b="b"/>
            <a:pathLst>
              <a:path w="4317428" h="3155043">
                <a:moveTo>
                  <a:pt x="0" y="0"/>
                </a:moveTo>
                <a:lnTo>
                  <a:pt x="4317428" y="0"/>
                </a:lnTo>
                <a:lnTo>
                  <a:pt x="4317428" y="3155043"/>
                </a:lnTo>
                <a:lnTo>
                  <a:pt x="0" y="3155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726296" y="3078317"/>
            <a:ext cx="4387546" cy="3206283"/>
          </a:xfrm>
          <a:custGeom>
            <a:avLst/>
            <a:gdLst/>
            <a:ahLst/>
            <a:cxnLst/>
            <a:rect l="l" t="t" r="r" b="b"/>
            <a:pathLst>
              <a:path w="4387546" h="3206283">
                <a:moveTo>
                  <a:pt x="0" y="0"/>
                </a:moveTo>
                <a:lnTo>
                  <a:pt x="4387545" y="0"/>
                </a:lnTo>
                <a:lnTo>
                  <a:pt x="4387545" y="3206283"/>
                </a:lnTo>
                <a:lnTo>
                  <a:pt x="0" y="3206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802237" y="2877880"/>
            <a:ext cx="4380795" cy="3206283"/>
          </a:xfrm>
          <a:custGeom>
            <a:avLst/>
            <a:gdLst/>
            <a:ahLst/>
            <a:cxnLst/>
            <a:rect l="l" t="t" r="r" b="b"/>
            <a:pathLst>
              <a:path w="4380795" h="3206283">
                <a:moveTo>
                  <a:pt x="0" y="0"/>
                </a:moveTo>
                <a:lnTo>
                  <a:pt x="4380795" y="0"/>
                </a:lnTo>
                <a:lnTo>
                  <a:pt x="4380795" y="3206283"/>
                </a:lnTo>
                <a:lnTo>
                  <a:pt x="0" y="3206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70083" y="6663194"/>
            <a:ext cx="4377115" cy="3179537"/>
          </a:xfrm>
          <a:custGeom>
            <a:avLst/>
            <a:gdLst/>
            <a:ahLst/>
            <a:cxnLst/>
            <a:rect l="l" t="t" r="r" b="b"/>
            <a:pathLst>
              <a:path w="4377115" h="3179537">
                <a:moveTo>
                  <a:pt x="0" y="0"/>
                </a:moveTo>
                <a:lnTo>
                  <a:pt x="4377115" y="0"/>
                </a:lnTo>
                <a:lnTo>
                  <a:pt x="4377115" y="3179536"/>
                </a:lnTo>
                <a:lnTo>
                  <a:pt x="0" y="3179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046353" y="12573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กำลังการติดตั้ง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Solar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โดยผู้เสนอโครงการจาก</a:t>
            </a:r>
            <a:endParaRPr lang="en-US" sz="4000" b="1" spc="349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บริษัท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ไทย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ทาซากิ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เอ็นจิเนี่ยริ่ง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จำกัด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(Tasaki)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272199" y="1075091"/>
            <a:ext cx="22252227" cy="1503506"/>
            <a:chOff x="0" y="0"/>
            <a:chExt cx="29669636" cy="20046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52891"/>
              <a:ext cx="29088076" cy="1651784"/>
              <a:chOff x="0" y="0"/>
              <a:chExt cx="3777649" cy="21451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777649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77649" h="214516">
                    <a:moveTo>
                      <a:pt x="203200" y="0"/>
                    </a:moveTo>
                    <a:lnTo>
                      <a:pt x="3777649" y="0"/>
                    </a:lnTo>
                    <a:lnTo>
                      <a:pt x="3574449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BFAD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76200"/>
                <a:ext cx="3574449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70542" y="0"/>
              <a:ext cx="28899094" cy="1651784"/>
              <a:chOff x="0" y="0"/>
              <a:chExt cx="3753106" cy="21451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53106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3753106" h="214516">
                    <a:moveTo>
                      <a:pt x="203200" y="0"/>
                    </a:moveTo>
                    <a:lnTo>
                      <a:pt x="3753106" y="0"/>
                    </a:lnTo>
                    <a:lnTo>
                      <a:pt x="3549906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5B8168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01600" y="-76200"/>
                <a:ext cx="3549906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6267663" y="9436714"/>
            <a:ext cx="2020337" cy="850286"/>
          </a:xfrm>
          <a:custGeom>
            <a:avLst/>
            <a:gdLst/>
            <a:ahLst/>
            <a:cxnLst/>
            <a:rect l="l" t="t" r="r" b="b"/>
            <a:pathLst>
              <a:path w="2020337" h="850286">
                <a:moveTo>
                  <a:pt x="0" y="0"/>
                </a:moveTo>
                <a:lnTo>
                  <a:pt x="2020337" y="0"/>
                </a:lnTo>
                <a:lnTo>
                  <a:pt x="2020337" y="850286"/>
                </a:lnTo>
                <a:lnTo>
                  <a:pt x="0" y="850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929496" y="2806660"/>
            <a:ext cx="4779810" cy="3527754"/>
          </a:xfrm>
          <a:custGeom>
            <a:avLst/>
            <a:gdLst/>
            <a:ahLst/>
            <a:cxnLst/>
            <a:rect l="l" t="t" r="r" b="b"/>
            <a:pathLst>
              <a:path w="4779810" h="3527754">
                <a:moveTo>
                  <a:pt x="0" y="0"/>
                </a:moveTo>
                <a:lnTo>
                  <a:pt x="4779810" y="0"/>
                </a:lnTo>
                <a:lnTo>
                  <a:pt x="4779810" y="3527753"/>
                </a:lnTo>
                <a:lnTo>
                  <a:pt x="0" y="3527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23039" y="2806660"/>
            <a:ext cx="4864408" cy="3527754"/>
          </a:xfrm>
          <a:custGeom>
            <a:avLst/>
            <a:gdLst/>
            <a:ahLst/>
            <a:cxnLst/>
            <a:rect l="l" t="t" r="r" b="b"/>
            <a:pathLst>
              <a:path w="4864408" h="3527754">
                <a:moveTo>
                  <a:pt x="0" y="0"/>
                </a:moveTo>
                <a:lnTo>
                  <a:pt x="4864408" y="0"/>
                </a:lnTo>
                <a:lnTo>
                  <a:pt x="4864408" y="3527753"/>
                </a:lnTo>
                <a:lnTo>
                  <a:pt x="0" y="3527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33991" y="6578839"/>
            <a:ext cx="4778096" cy="3530904"/>
          </a:xfrm>
          <a:custGeom>
            <a:avLst/>
            <a:gdLst/>
            <a:ahLst/>
            <a:cxnLst/>
            <a:rect l="l" t="t" r="r" b="b"/>
            <a:pathLst>
              <a:path w="4778096" h="3530904">
                <a:moveTo>
                  <a:pt x="0" y="0"/>
                </a:moveTo>
                <a:lnTo>
                  <a:pt x="4778096" y="0"/>
                </a:lnTo>
                <a:lnTo>
                  <a:pt x="4778096" y="3530904"/>
                </a:lnTo>
                <a:lnTo>
                  <a:pt x="0" y="3530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647801" y="6562476"/>
            <a:ext cx="4897111" cy="3541883"/>
          </a:xfrm>
          <a:custGeom>
            <a:avLst/>
            <a:gdLst/>
            <a:ahLst/>
            <a:cxnLst/>
            <a:rect l="l" t="t" r="r" b="b"/>
            <a:pathLst>
              <a:path w="4897111" h="3541883">
                <a:moveTo>
                  <a:pt x="0" y="0"/>
                </a:moveTo>
                <a:lnTo>
                  <a:pt x="4897111" y="0"/>
                </a:lnTo>
                <a:lnTo>
                  <a:pt x="4897111" y="3541883"/>
                </a:lnTo>
                <a:lnTo>
                  <a:pt x="0" y="3541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080626" y="6562476"/>
            <a:ext cx="4932389" cy="3563631"/>
          </a:xfrm>
          <a:custGeom>
            <a:avLst/>
            <a:gdLst/>
            <a:ahLst/>
            <a:cxnLst/>
            <a:rect l="l" t="t" r="r" b="b"/>
            <a:pathLst>
              <a:path w="4932389" h="3563631">
                <a:moveTo>
                  <a:pt x="0" y="0"/>
                </a:moveTo>
                <a:lnTo>
                  <a:pt x="4932389" y="0"/>
                </a:lnTo>
                <a:lnTo>
                  <a:pt x="4932389" y="3563631"/>
                </a:lnTo>
                <a:lnTo>
                  <a:pt x="0" y="3563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575372C-CA9C-D0C0-9AD1-31D7CF8C8229}"/>
              </a:ext>
            </a:extLst>
          </p:cNvPr>
          <p:cNvSpPr txBox="1"/>
          <p:nvPr/>
        </p:nvSpPr>
        <p:spPr>
          <a:xfrm>
            <a:off x="6046353" y="1257300"/>
            <a:ext cx="1054609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กำลังการติดตั้ง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Solar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โดยผู้เสนอโครงการจาก</a:t>
            </a:r>
            <a:endParaRPr lang="en-US" sz="4000" b="1" spc="349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  <a:p>
            <a:pPr algn="ctr">
              <a:lnSpc>
                <a:spcPts val="4199"/>
              </a:lnSpc>
            </a:pP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บริษัท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ไทย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ทาซากิ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เอ็นจิเนี่ยริ่ง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</a:t>
            </a:r>
            <a:r>
              <a:rPr lang="en-US" sz="4000" b="1" spc="349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จำกัด</a:t>
            </a:r>
            <a:r>
              <a:rPr lang="en-US" sz="4000" b="1" spc="349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(Tasaki)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9632886" y="-6745666"/>
            <a:ext cx="17310228" cy="14279050"/>
            <a:chOff x="0" y="0"/>
            <a:chExt cx="4559072" cy="3760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072" cy="3760738"/>
            </a:xfrm>
            <a:custGeom>
              <a:avLst/>
              <a:gdLst/>
              <a:ahLst/>
              <a:cxnLst/>
              <a:rect l="l" t="t" r="r" b="b"/>
              <a:pathLst>
                <a:path w="4559072" h="3760738">
                  <a:moveTo>
                    <a:pt x="0" y="0"/>
                  </a:moveTo>
                  <a:lnTo>
                    <a:pt x="4559072" y="0"/>
                  </a:lnTo>
                  <a:lnTo>
                    <a:pt x="4559072" y="3760738"/>
                  </a:lnTo>
                  <a:lnTo>
                    <a:pt x="0" y="3760738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559072" cy="3836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1530539" y="5742892"/>
            <a:ext cx="6899924" cy="7822663"/>
            <a:chOff x="0" y="0"/>
            <a:chExt cx="1817264" cy="20602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7264" cy="2060290"/>
            </a:xfrm>
            <a:custGeom>
              <a:avLst/>
              <a:gdLst/>
              <a:ahLst/>
              <a:cxnLst/>
              <a:rect l="l" t="t" r="r" b="b"/>
              <a:pathLst>
                <a:path w="1817264" h="2060290">
                  <a:moveTo>
                    <a:pt x="0" y="0"/>
                  </a:moveTo>
                  <a:lnTo>
                    <a:pt x="1817264" y="0"/>
                  </a:lnTo>
                  <a:lnTo>
                    <a:pt x="1817264" y="2060290"/>
                  </a:lnTo>
                  <a:lnTo>
                    <a:pt x="0" y="206029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817264" cy="2136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4672412" y="-2525075"/>
            <a:ext cx="4282420" cy="8229600"/>
          </a:xfrm>
          <a:custGeom>
            <a:avLst/>
            <a:gdLst/>
            <a:ahLst/>
            <a:cxnLst/>
            <a:rect l="l" t="t" r="r" b="b"/>
            <a:pathLst>
              <a:path w="4282420" h="8229600">
                <a:moveTo>
                  <a:pt x="0" y="0"/>
                </a:moveTo>
                <a:lnTo>
                  <a:pt x="4282420" y="0"/>
                </a:lnTo>
                <a:lnTo>
                  <a:pt x="4282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19347" y="-2300119"/>
            <a:ext cx="4282420" cy="8267144"/>
          </a:xfrm>
          <a:custGeom>
            <a:avLst/>
            <a:gdLst/>
            <a:ahLst/>
            <a:cxnLst/>
            <a:rect l="l" t="t" r="r" b="b"/>
            <a:pathLst>
              <a:path w="4282420" h="8267144">
                <a:moveTo>
                  <a:pt x="0" y="0"/>
                </a:moveTo>
                <a:lnTo>
                  <a:pt x="4282420" y="0"/>
                </a:lnTo>
                <a:lnTo>
                  <a:pt x="4282420" y="8267144"/>
                </a:lnTo>
                <a:lnTo>
                  <a:pt x="0" y="826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8" r="-228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20996" y="6035388"/>
            <a:ext cx="4282420" cy="4251612"/>
          </a:xfrm>
          <a:custGeom>
            <a:avLst/>
            <a:gdLst/>
            <a:ahLst/>
            <a:cxnLst/>
            <a:rect l="l" t="t" r="r" b="b"/>
            <a:pathLst>
              <a:path w="4282420" h="4251612">
                <a:moveTo>
                  <a:pt x="4282420" y="0"/>
                </a:moveTo>
                <a:lnTo>
                  <a:pt x="0" y="0"/>
                </a:lnTo>
                <a:lnTo>
                  <a:pt x="0" y="4251612"/>
                </a:lnTo>
                <a:lnTo>
                  <a:pt x="4282420" y="4251612"/>
                </a:lnTo>
                <a:lnTo>
                  <a:pt x="4282420" y="0"/>
                </a:lnTo>
                <a:close/>
              </a:path>
            </a:pathLst>
          </a:custGeom>
          <a:blipFill>
            <a:blip r:embed="rId2"/>
            <a:stretch>
              <a:fillRect t="-35629" b="-57934"/>
            </a:stretch>
          </a:blipFill>
        </p:spPr>
      </p:sp>
      <p:sp>
        <p:nvSpPr>
          <p:cNvPr id="11" name="AutoShape 11"/>
          <p:cNvSpPr/>
          <p:nvPr/>
        </p:nvSpPr>
        <p:spPr>
          <a:xfrm flipV="1">
            <a:off x="8593213" y="6132133"/>
            <a:ext cx="4525147" cy="4525147"/>
          </a:xfrm>
          <a:prstGeom prst="line">
            <a:avLst/>
          </a:prstGeom>
          <a:ln w="38100" cap="flat">
            <a:solidFill>
              <a:srgbClr val="4368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4913492" y="-2744935"/>
            <a:ext cx="5007503" cy="5007503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754385" y="3191486"/>
            <a:ext cx="3647382" cy="3647382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920967" y="7969497"/>
            <a:ext cx="8867554" cy="814491"/>
            <a:chOff x="0" y="0"/>
            <a:chExt cx="11823405" cy="108598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823405" cy="1085988"/>
              <a:chOff x="0" y="0"/>
              <a:chExt cx="2335487" cy="21451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35487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2335487" h="214516">
                    <a:moveTo>
                      <a:pt x="203200" y="0"/>
                    </a:moveTo>
                    <a:lnTo>
                      <a:pt x="2335487" y="0"/>
                    </a:lnTo>
                    <a:lnTo>
                      <a:pt x="2132287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1600" y="-76200"/>
                <a:ext cx="2132287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471191" y="85795"/>
              <a:ext cx="8124344" cy="718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16"/>
                </a:lnSpc>
              </a:pPr>
              <a:r>
                <a:rPr lang="en-US" sz="3513" spc="351" dirty="0">
                  <a:solidFill>
                    <a:srgbClr val="FFFFFF"/>
                  </a:solidFill>
                  <a:latin typeface="Cordia New" panose="020B0304020202020204" pitchFamily="34" charset="-34"/>
                  <a:ea typeface="Gill Sans Light"/>
                  <a:cs typeface="Cordia New" panose="020B0304020202020204" pitchFamily="34" charset="-34"/>
                  <a:sym typeface="Gill Sans Light"/>
                </a:rPr>
                <a:t>by CONSORTIUM IND</a:t>
              </a:r>
              <a:r>
                <a:rPr lang="th-TH" sz="3513" spc="351" dirty="0">
                  <a:solidFill>
                    <a:srgbClr val="FFFFFF"/>
                  </a:solidFill>
                  <a:latin typeface="Cordia New" panose="020B0304020202020204" pitchFamily="34" charset="-34"/>
                  <a:ea typeface="Gill Sans Light"/>
                  <a:cs typeface="Cordia New" panose="020B0304020202020204" pitchFamily="34" charset="-34"/>
                  <a:sym typeface="Gill Sans Light"/>
                </a:rPr>
                <a:t> - </a:t>
              </a:r>
              <a:r>
                <a:rPr lang="en-US" sz="3513" spc="351" dirty="0" err="1">
                  <a:solidFill>
                    <a:srgbClr val="FFFFFF"/>
                  </a:solidFill>
                  <a:latin typeface="Cordia New" panose="020B0304020202020204" pitchFamily="34" charset="-34"/>
                  <a:ea typeface="Gill Sans Light"/>
                  <a:cs typeface="Cordia New" panose="020B0304020202020204" pitchFamily="34" charset="-34"/>
                  <a:sym typeface="Gill Sans Light"/>
                </a:rPr>
                <a:t>AnE</a:t>
              </a:r>
              <a:endParaRPr lang="en-US" sz="3513" spc="351" dirty="0">
                <a:solidFill>
                  <a:srgbClr val="FFFFFF"/>
                </a:solidFill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118913" y="122089"/>
              <a:ext cx="1043266" cy="841810"/>
            </a:xfrm>
            <a:custGeom>
              <a:avLst/>
              <a:gdLst/>
              <a:ahLst/>
              <a:cxnLst/>
              <a:rect l="l" t="t" r="r" b="b"/>
              <a:pathLst>
                <a:path w="1043266" h="841810">
                  <a:moveTo>
                    <a:pt x="0" y="0"/>
                  </a:moveTo>
                  <a:lnTo>
                    <a:pt x="1043266" y="0"/>
                  </a:lnTo>
                  <a:lnTo>
                    <a:pt x="1043266" y="841810"/>
                  </a:lnTo>
                  <a:lnTo>
                    <a:pt x="0" y="841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4034" b="-18170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5400000">
            <a:off x="11963690" y="3962690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0800000">
            <a:off x="10587340" y="-77273"/>
            <a:ext cx="7700660" cy="3821453"/>
          </a:xfrm>
          <a:custGeom>
            <a:avLst/>
            <a:gdLst/>
            <a:ahLst/>
            <a:cxnLst/>
            <a:rect l="l" t="t" r="r" b="b"/>
            <a:pathLst>
              <a:path w="7700660" h="3821453">
                <a:moveTo>
                  <a:pt x="0" y="0"/>
                </a:moveTo>
                <a:lnTo>
                  <a:pt x="7700660" y="0"/>
                </a:lnTo>
                <a:lnTo>
                  <a:pt x="7700660" y="3821453"/>
                </a:lnTo>
                <a:lnTo>
                  <a:pt x="0" y="382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31971" y="5636364"/>
            <a:ext cx="7481071" cy="85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spc="560" dirty="0" err="1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ข้อเสนอ</a:t>
            </a:r>
            <a:r>
              <a:rPr lang="th-TH" sz="5600" spc="560" dirty="0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โครงการ</a:t>
            </a:r>
            <a:endParaRPr lang="en-US" sz="5600" spc="560" dirty="0">
              <a:solidFill>
                <a:srgbClr val="000000"/>
              </a:solidFill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3084" y="6876100"/>
            <a:ext cx="11214915" cy="96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7"/>
              </a:lnSpc>
            </a:pPr>
            <a:r>
              <a:rPr lang="en-US" sz="9600" b="1" spc="194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RMUTL-SMART CAMPUS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0967" y="8898288"/>
            <a:ext cx="900002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300">
                <a:solidFill>
                  <a:srgbClr val="000000"/>
                </a:solidFill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rPr>
              <a:t>APIMUK na ELECTRIC CO.,LTD.</a:t>
            </a:r>
          </a:p>
          <a:p>
            <a:pPr algn="l">
              <a:lnSpc>
                <a:spcPts val="3600"/>
              </a:lnSpc>
            </a:pPr>
            <a:r>
              <a:rPr lang="en-US" sz="3000" spc="300">
                <a:solidFill>
                  <a:srgbClr val="000000"/>
                </a:solidFill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rPr>
              <a:t>INDEX INTERNATIONAL GROUP PCL.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32" name="Group 32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5205710" y="9261739"/>
            <a:ext cx="3830130" cy="1025261"/>
            <a:chOff x="0" y="0"/>
            <a:chExt cx="1151341" cy="30819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51341" cy="308194"/>
            </a:xfrm>
            <a:custGeom>
              <a:avLst/>
              <a:gdLst/>
              <a:ahLst/>
              <a:cxnLst/>
              <a:rect l="l" t="t" r="r" b="b"/>
              <a:pathLst>
                <a:path w="1151341" h="308194">
                  <a:moveTo>
                    <a:pt x="203200" y="0"/>
                  </a:moveTo>
                  <a:lnTo>
                    <a:pt x="1151341" y="0"/>
                  </a:lnTo>
                  <a:lnTo>
                    <a:pt x="948141" y="308194"/>
                  </a:lnTo>
                  <a:lnTo>
                    <a:pt x="0" y="3081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2372A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101600" y="-76200"/>
              <a:ext cx="948141" cy="384394"/>
            </a:xfrm>
            <a:prstGeom prst="rect">
              <a:avLst/>
            </a:prstGeom>
          </p:spPr>
          <p:txBody>
            <a:bodyPr lIns="43062" tIns="43062" rIns="43062" bIns="4306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986933" y="9390954"/>
            <a:ext cx="859528" cy="754772"/>
            <a:chOff x="0" y="0"/>
            <a:chExt cx="812800" cy="71373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713738"/>
            </a:xfrm>
            <a:custGeom>
              <a:avLst/>
              <a:gdLst/>
              <a:ahLst/>
              <a:cxnLst/>
              <a:rect l="l" t="t" r="r" b="b"/>
              <a:pathLst>
                <a:path w="812800" h="713738">
                  <a:moveTo>
                    <a:pt x="406400" y="0"/>
                  </a:moveTo>
                  <a:cubicBezTo>
                    <a:pt x="181951" y="0"/>
                    <a:pt x="0" y="159776"/>
                    <a:pt x="0" y="356869"/>
                  </a:cubicBezTo>
                  <a:cubicBezTo>
                    <a:pt x="0" y="553963"/>
                    <a:pt x="181951" y="713738"/>
                    <a:pt x="406400" y="713738"/>
                  </a:cubicBezTo>
                  <a:cubicBezTo>
                    <a:pt x="630849" y="713738"/>
                    <a:pt x="812800" y="553963"/>
                    <a:pt x="812800" y="356869"/>
                  </a:cubicBezTo>
                  <a:cubicBezTo>
                    <a:pt x="812800" y="15977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28337"/>
              <a:ext cx="660400" cy="675162"/>
            </a:xfrm>
            <a:prstGeom prst="rect">
              <a:avLst/>
            </a:prstGeom>
          </p:spPr>
          <p:txBody>
            <a:bodyPr lIns="7422" tIns="7422" rIns="7422" bIns="7422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6" name="กลุ่ม 55">
            <a:extLst>
              <a:ext uri="{FF2B5EF4-FFF2-40B4-BE49-F238E27FC236}">
                <a16:creationId xmlns:a16="http://schemas.microsoft.com/office/drawing/2014/main" id="{35FA007C-00BE-9647-2E20-07F3DF0B153F}"/>
              </a:ext>
            </a:extLst>
          </p:cNvPr>
          <p:cNvGrpSpPr/>
          <p:nvPr/>
        </p:nvGrpSpPr>
        <p:grpSpPr>
          <a:xfrm>
            <a:off x="2474774" y="2428807"/>
            <a:ext cx="6118439" cy="2409893"/>
            <a:chOff x="2474774" y="2428807"/>
            <a:chExt cx="6118439" cy="2409893"/>
          </a:xfrm>
        </p:grpSpPr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545F466B-AB02-D3A9-A16A-F3D14B7A7971}"/>
                </a:ext>
              </a:extLst>
            </p:cNvPr>
            <p:cNvSpPr/>
            <p:nvPr/>
          </p:nvSpPr>
          <p:spPr>
            <a:xfrm>
              <a:off x="2474774" y="2859071"/>
              <a:ext cx="3360317" cy="1979629"/>
            </a:xfrm>
            <a:custGeom>
              <a:avLst/>
              <a:gdLst/>
              <a:ahLst/>
              <a:cxnLst/>
              <a:rect l="l" t="t" r="r" b="b"/>
              <a:pathLst>
                <a:path w="3360317" h="1979629">
                  <a:moveTo>
                    <a:pt x="0" y="0"/>
                  </a:moveTo>
                  <a:lnTo>
                    <a:pt x="3360317" y="0"/>
                  </a:lnTo>
                  <a:lnTo>
                    <a:pt x="3360317" y="1979630"/>
                  </a:lnTo>
                  <a:lnTo>
                    <a:pt x="0" y="1979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195" t="-38333" r="-2509" b="-39397"/>
              </a:stretch>
            </a:blipFill>
          </p:spPr>
        </p:sp>
        <p:grpSp>
          <p:nvGrpSpPr>
            <p:cNvPr id="51" name="Group 21">
              <a:extLst>
                <a:ext uri="{FF2B5EF4-FFF2-40B4-BE49-F238E27FC236}">
                  <a16:creationId xmlns:a16="http://schemas.microsoft.com/office/drawing/2014/main" id="{09D892F1-D571-B21F-A2B1-F02D1068F7C4}"/>
                </a:ext>
              </a:extLst>
            </p:cNvPr>
            <p:cNvGrpSpPr/>
            <p:nvPr/>
          </p:nvGrpSpPr>
          <p:grpSpPr>
            <a:xfrm>
              <a:off x="6183320" y="2428807"/>
              <a:ext cx="2409893" cy="2409893"/>
              <a:chOff x="0" y="0"/>
              <a:chExt cx="3213191" cy="3213191"/>
            </a:xfrm>
          </p:grpSpPr>
          <p:grpSp>
            <p:nvGrpSpPr>
              <p:cNvPr id="52" name="Group 22">
                <a:extLst>
                  <a:ext uri="{FF2B5EF4-FFF2-40B4-BE49-F238E27FC236}">
                    <a16:creationId xmlns:a16="http://schemas.microsoft.com/office/drawing/2014/main" id="{68E2E219-CCFC-0CEC-192E-CEF9C8BC76B7}"/>
                  </a:ext>
                </a:extLst>
              </p:cNvPr>
              <p:cNvGrpSpPr/>
              <p:nvPr/>
            </p:nvGrpSpPr>
            <p:grpSpPr>
              <a:xfrm>
                <a:off x="0" y="0"/>
                <a:ext cx="3213191" cy="3213191"/>
                <a:chOff x="0" y="0"/>
                <a:chExt cx="812800" cy="812800"/>
              </a:xfrm>
            </p:grpSpPr>
            <p:sp>
              <p:nvSpPr>
                <p:cNvPr id="54" name="Freeform 23">
                  <a:extLst>
                    <a:ext uri="{FF2B5EF4-FFF2-40B4-BE49-F238E27FC236}">
                      <a16:creationId xmlns:a16="http://schemas.microsoft.com/office/drawing/2014/main" id="{3E466AB7-C1C6-F128-6ABF-53039FF3F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55" name="TextBox 24">
                  <a:extLst>
                    <a:ext uri="{FF2B5EF4-FFF2-40B4-BE49-F238E27FC236}">
                      <a16:creationId xmlns:a16="http://schemas.microsoft.com/office/drawing/2014/main" id="{B0B4855B-54E2-C84F-2195-BC62E701927F}"/>
                    </a:ext>
                  </a:extLst>
                </p:cNvPr>
                <p:cNvSpPr txBox="1"/>
                <p:nvPr/>
              </p:nvSpPr>
              <p:spPr>
                <a:xfrm>
                  <a:off x="76200" y="-19050"/>
                  <a:ext cx="660400" cy="755650"/>
                </a:xfrm>
                <a:prstGeom prst="rect">
                  <a:avLst/>
                </a:prstGeom>
              </p:spPr>
              <p:txBody>
                <a:bodyPr lIns="20810" tIns="20810" rIns="20810" bIns="20810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10AF4D39-6537-A3DC-BE57-300EB4DB0CDB}"/>
                  </a:ext>
                </a:extLst>
              </p:cNvPr>
              <p:cNvSpPr/>
              <p:nvPr/>
            </p:nvSpPr>
            <p:spPr>
              <a:xfrm>
                <a:off x="91198" y="68332"/>
                <a:ext cx="3072416" cy="3144859"/>
              </a:xfrm>
              <a:custGeom>
                <a:avLst/>
                <a:gdLst/>
                <a:ahLst/>
                <a:cxnLst/>
                <a:rect l="l" t="t" r="r" b="b"/>
                <a:pathLst>
                  <a:path w="3072416" h="3144859">
                    <a:moveTo>
                      <a:pt x="0" y="0"/>
                    </a:moveTo>
                    <a:lnTo>
                      <a:pt x="3072415" y="0"/>
                    </a:lnTo>
                    <a:lnTo>
                      <a:pt x="3072415" y="3144859"/>
                    </a:lnTo>
                    <a:lnTo>
                      <a:pt x="0" y="31448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4581" t="-4564" r="-5142" b="-2632"/>
                </a:stretch>
              </a:blipFill>
            </p:spPr>
          </p:sp>
        </p:grpSp>
      </p:grpSp>
      <p:grpSp>
        <p:nvGrpSpPr>
          <p:cNvPr id="58" name="กลุ่ม 57">
            <a:extLst>
              <a:ext uri="{FF2B5EF4-FFF2-40B4-BE49-F238E27FC236}">
                <a16:creationId xmlns:a16="http://schemas.microsoft.com/office/drawing/2014/main" id="{1B102FAD-6F56-B3D7-5B1E-7CD639949194}"/>
              </a:ext>
            </a:extLst>
          </p:cNvPr>
          <p:cNvGrpSpPr/>
          <p:nvPr/>
        </p:nvGrpSpPr>
        <p:grpSpPr>
          <a:xfrm>
            <a:off x="16002000" y="9419064"/>
            <a:ext cx="2209800" cy="738720"/>
            <a:chOff x="15849600" y="9419064"/>
            <a:chExt cx="2209800" cy="738720"/>
          </a:xfrm>
        </p:grpSpPr>
        <p:sp>
          <p:nvSpPr>
            <p:cNvPr id="48" name="Freeform 48"/>
            <p:cNvSpPr/>
            <p:nvPr/>
          </p:nvSpPr>
          <p:spPr>
            <a:xfrm>
              <a:off x="17237529" y="9419064"/>
              <a:ext cx="821871" cy="73872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8" y="0"/>
                  </a:lnTo>
                  <a:lnTo>
                    <a:pt x="1095828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6921" r="-513" b="-4906"/>
              </a:stretch>
            </a:blipFill>
          </p:spPr>
        </p:sp>
        <p:sp>
          <p:nvSpPr>
            <p:cNvPr id="57" name="Freeform 44"/>
            <p:cNvSpPr/>
            <p:nvPr/>
          </p:nvSpPr>
          <p:spPr>
            <a:xfrm>
              <a:off x="15849600" y="9471446"/>
              <a:ext cx="1244777" cy="643948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46361" r="-300" b="-47523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9632886" y="-6745666"/>
            <a:ext cx="17310228" cy="14279050"/>
            <a:chOff x="0" y="0"/>
            <a:chExt cx="4559072" cy="3760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072" cy="3760738"/>
            </a:xfrm>
            <a:custGeom>
              <a:avLst/>
              <a:gdLst/>
              <a:ahLst/>
              <a:cxnLst/>
              <a:rect l="l" t="t" r="r" b="b"/>
              <a:pathLst>
                <a:path w="4559072" h="3760738">
                  <a:moveTo>
                    <a:pt x="0" y="0"/>
                  </a:moveTo>
                  <a:lnTo>
                    <a:pt x="4559072" y="0"/>
                  </a:lnTo>
                  <a:lnTo>
                    <a:pt x="4559072" y="3760738"/>
                  </a:lnTo>
                  <a:lnTo>
                    <a:pt x="0" y="3760738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559072" cy="3836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1530539" y="5742892"/>
            <a:ext cx="6899924" cy="7822663"/>
            <a:chOff x="0" y="0"/>
            <a:chExt cx="1817264" cy="20602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7264" cy="2060290"/>
            </a:xfrm>
            <a:custGeom>
              <a:avLst/>
              <a:gdLst/>
              <a:ahLst/>
              <a:cxnLst/>
              <a:rect l="l" t="t" r="r" b="b"/>
              <a:pathLst>
                <a:path w="1817264" h="2060290">
                  <a:moveTo>
                    <a:pt x="0" y="0"/>
                  </a:moveTo>
                  <a:lnTo>
                    <a:pt x="1817264" y="0"/>
                  </a:lnTo>
                  <a:lnTo>
                    <a:pt x="1817264" y="2060290"/>
                  </a:lnTo>
                  <a:lnTo>
                    <a:pt x="0" y="206029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817264" cy="2136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4672412" y="-2525075"/>
            <a:ext cx="4282420" cy="8229600"/>
          </a:xfrm>
          <a:custGeom>
            <a:avLst/>
            <a:gdLst/>
            <a:ahLst/>
            <a:cxnLst/>
            <a:rect l="l" t="t" r="r" b="b"/>
            <a:pathLst>
              <a:path w="4282420" h="8229600">
                <a:moveTo>
                  <a:pt x="0" y="0"/>
                </a:moveTo>
                <a:lnTo>
                  <a:pt x="4282420" y="0"/>
                </a:lnTo>
                <a:lnTo>
                  <a:pt x="4282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19347" y="-2300119"/>
            <a:ext cx="4282420" cy="8267144"/>
          </a:xfrm>
          <a:custGeom>
            <a:avLst/>
            <a:gdLst/>
            <a:ahLst/>
            <a:cxnLst/>
            <a:rect l="l" t="t" r="r" b="b"/>
            <a:pathLst>
              <a:path w="4282420" h="8267144">
                <a:moveTo>
                  <a:pt x="0" y="0"/>
                </a:moveTo>
                <a:lnTo>
                  <a:pt x="4282420" y="0"/>
                </a:lnTo>
                <a:lnTo>
                  <a:pt x="4282420" y="8267144"/>
                </a:lnTo>
                <a:lnTo>
                  <a:pt x="0" y="826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8" r="-228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20996" y="6035388"/>
            <a:ext cx="4282420" cy="4251612"/>
          </a:xfrm>
          <a:custGeom>
            <a:avLst/>
            <a:gdLst/>
            <a:ahLst/>
            <a:cxnLst/>
            <a:rect l="l" t="t" r="r" b="b"/>
            <a:pathLst>
              <a:path w="4282420" h="4251612">
                <a:moveTo>
                  <a:pt x="4282420" y="0"/>
                </a:moveTo>
                <a:lnTo>
                  <a:pt x="0" y="0"/>
                </a:lnTo>
                <a:lnTo>
                  <a:pt x="0" y="4251612"/>
                </a:lnTo>
                <a:lnTo>
                  <a:pt x="4282420" y="4251612"/>
                </a:lnTo>
                <a:lnTo>
                  <a:pt x="4282420" y="0"/>
                </a:lnTo>
                <a:close/>
              </a:path>
            </a:pathLst>
          </a:custGeom>
          <a:blipFill>
            <a:blip r:embed="rId2"/>
            <a:stretch>
              <a:fillRect t="-35629" b="-57934"/>
            </a:stretch>
          </a:blipFill>
        </p:spPr>
      </p:sp>
      <p:sp>
        <p:nvSpPr>
          <p:cNvPr id="11" name="AutoShape 11"/>
          <p:cNvSpPr/>
          <p:nvPr/>
        </p:nvSpPr>
        <p:spPr>
          <a:xfrm flipV="1">
            <a:off x="8593213" y="6132133"/>
            <a:ext cx="4525147" cy="4525147"/>
          </a:xfrm>
          <a:prstGeom prst="line">
            <a:avLst/>
          </a:prstGeom>
          <a:ln w="38100" cap="flat">
            <a:solidFill>
              <a:srgbClr val="4368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4913492" y="-2744935"/>
            <a:ext cx="5007503" cy="5007503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754385" y="3191486"/>
            <a:ext cx="3647382" cy="3647382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Freeform 26"/>
          <p:cNvSpPr/>
          <p:nvPr/>
        </p:nvSpPr>
        <p:spPr>
          <a:xfrm rot="-5400000">
            <a:off x="11963690" y="3962690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0800000">
            <a:off x="10587340" y="-77273"/>
            <a:ext cx="7700660" cy="3821453"/>
          </a:xfrm>
          <a:custGeom>
            <a:avLst/>
            <a:gdLst/>
            <a:ahLst/>
            <a:cxnLst/>
            <a:rect l="l" t="t" r="r" b="b"/>
            <a:pathLst>
              <a:path w="7700660" h="3821453">
                <a:moveTo>
                  <a:pt x="0" y="0"/>
                </a:moveTo>
                <a:lnTo>
                  <a:pt x="7700660" y="0"/>
                </a:lnTo>
                <a:lnTo>
                  <a:pt x="7700660" y="3821453"/>
                </a:lnTo>
                <a:lnTo>
                  <a:pt x="0" y="382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31971" y="5636364"/>
            <a:ext cx="10521829" cy="859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th-TH" sz="5600" spc="560" dirty="0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กิจการค้าร่วม</a:t>
            </a:r>
            <a:r>
              <a:rPr lang="en-US" sz="5600" spc="560" dirty="0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 </a:t>
            </a:r>
            <a:r>
              <a:rPr lang="th-TH" sz="5600" spc="560" dirty="0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อินเด็ก</a:t>
            </a:r>
            <a:r>
              <a:rPr lang="th-TH" sz="5600" spc="560" dirty="0" err="1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ซ์</a:t>
            </a:r>
            <a:r>
              <a:rPr lang="th-TH" sz="5600" spc="560" dirty="0">
                <a:solidFill>
                  <a:srgbClr val="000000"/>
                </a:solidFill>
                <a:latin typeface="Prompt Light"/>
                <a:ea typeface="Prompt Light"/>
                <a:cs typeface="Prompt Light"/>
                <a:sym typeface="Prompt Light"/>
              </a:rPr>
              <a:t> อภิมุข</a:t>
            </a:r>
            <a:endParaRPr lang="en-US" sz="5600" spc="560" dirty="0">
              <a:solidFill>
                <a:srgbClr val="000000"/>
              </a:solidFill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3084" y="6558211"/>
            <a:ext cx="12829992" cy="904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37"/>
              </a:lnSpc>
            </a:pPr>
            <a:r>
              <a:rPr lang="en-US" sz="8000" b="1" spc="194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INDEX APIMUK CONSORTIUM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0967" y="8115300"/>
            <a:ext cx="900002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b="1" spc="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rPr>
              <a:t>By</a:t>
            </a:r>
          </a:p>
          <a:p>
            <a:pPr>
              <a:lnSpc>
                <a:spcPts val="3600"/>
              </a:lnSpc>
            </a:pPr>
            <a:r>
              <a:rPr lang="en-US" sz="3000" b="1" spc="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rPr>
              <a:t>     INDEX INTERNATIONAL GROUP PCL.</a:t>
            </a:r>
          </a:p>
          <a:p>
            <a:pPr algn="l">
              <a:lnSpc>
                <a:spcPts val="3600"/>
              </a:lnSpc>
            </a:pPr>
            <a:r>
              <a:rPr lang="en-US" sz="3000" b="1" spc="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rPr>
              <a:t>     APIMUK </a:t>
            </a:r>
            <a:r>
              <a:rPr lang="en-US" sz="3000" b="1" spc="3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rPr>
              <a:t>na</a:t>
            </a:r>
            <a:r>
              <a:rPr lang="en-US" sz="3000" b="1" spc="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Gill Sans Light"/>
                <a:cs typeface="Cordia New" panose="020B0304020202020204" pitchFamily="34" charset="-34"/>
                <a:sym typeface="Gill Sans Light"/>
              </a:rPr>
              <a:t> ELECTRIC CO.,LTD.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32" name="Group 32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15205710" y="9261739"/>
            <a:ext cx="3830130" cy="1025261"/>
            <a:chOff x="0" y="0"/>
            <a:chExt cx="5106840" cy="1367014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106840" cy="1367014"/>
              <a:chOff x="0" y="0"/>
              <a:chExt cx="1151341" cy="30819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151341" cy="308194"/>
              </a:xfrm>
              <a:custGeom>
                <a:avLst/>
                <a:gdLst/>
                <a:ahLst/>
                <a:cxnLst/>
                <a:rect l="l" t="t" r="r" b="b"/>
                <a:pathLst>
                  <a:path w="1151341" h="308194">
                    <a:moveTo>
                      <a:pt x="203200" y="0"/>
                    </a:moveTo>
                    <a:lnTo>
                      <a:pt x="1151341" y="0"/>
                    </a:lnTo>
                    <a:lnTo>
                      <a:pt x="948141" y="308194"/>
                    </a:lnTo>
                    <a:lnTo>
                      <a:pt x="0" y="308194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2372A"/>
                </a:solidFill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01600" y="-76200"/>
                <a:ext cx="948141" cy="384394"/>
              </a:xfrm>
              <a:prstGeom prst="rect">
                <a:avLst/>
              </a:prstGeom>
            </p:spPr>
            <p:txBody>
              <a:bodyPr lIns="43062" tIns="43062" rIns="43062" bIns="430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041630" y="172287"/>
              <a:ext cx="1146037" cy="1006362"/>
              <a:chOff x="0" y="0"/>
              <a:chExt cx="812800" cy="71373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7137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3738">
                    <a:moveTo>
                      <a:pt x="406400" y="0"/>
                    </a:moveTo>
                    <a:cubicBezTo>
                      <a:pt x="181951" y="0"/>
                      <a:pt x="0" y="159776"/>
                      <a:pt x="0" y="356869"/>
                    </a:cubicBezTo>
                    <a:cubicBezTo>
                      <a:pt x="0" y="553963"/>
                      <a:pt x="181951" y="713738"/>
                      <a:pt x="406400" y="713738"/>
                    </a:cubicBezTo>
                    <a:cubicBezTo>
                      <a:pt x="630849" y="713738"/>
                      <a:pt x="812800" y="553963"/>
                      <a:pt x="812800" y="356869"/>
                    </a:cubicBezTo>
                    <a:cubicBezTo>
                      <a:pt x="812800" y="15977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-28337"/>
                <a:ext cx="660400" cy="675162"/>
              </a:xfrm>
              <a:prstGeom prst="rect">
                <a:avLst/>
              </a:prstGeom>
            </p:spPr>
            <p:txBody>
              <a:bodyPr lIns="7422" tIns="7422" rIns="7422" bIns="7422" rtlCol="0" anchor="ctr"/>
              <a:lstStyle/>
              <a:p>
                <a:pPr algn="ctr">
                  <a:lnSpc>
                    <a:spcPts val="3319"/>
                  </a:lnSpc>
                </a:pPr>
                <a:endParaRPr/>
              </a:p>
            </p:txBody>
          </p:sp>
        </p:grp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A9AC7730-B2E2-22EF-C244-628CC161E72D}"/>
              </a:ext>
            </a:extLst>
          </p:cNvPr>
          <p:cNvGrpSpPr/>
          <p:nvPr/>
        </p:nvGrpSpPr>
        <p:grpSpPr>
          <a:xfrm>
            <a:off x="2474774" y="2428807"/>
            <a:ext cx="6118439" cy="2409893"/>
            <a:chOff x="2474774" y="2428807"/>
            <a:chExt cx="6118439" cy="2409893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6686FE9A-93BD-6694-08B7-C2BBDA34C546}"/>
                </a:ext>
              </a:extLst>
            </p:cNvPr>
            <p:cNvSpPr/>
            <p:nvPr/>
          </p:nvSpPr>
          <p:spPr>
            <a:xfrm>
              <a:off x="2474774" y="2859071"/>
              <a:ext cx="3360317" cy="1979629"/>
            </a:xfrm>
            <a:custGeom>
              <a:avLst/>
              <a:gdLst/>
              <a:ahLst/>
              <a:cxnLst/>
              <a:rect l="l" t="t" r="r" b="b"/>
              <a:pathLst>
                <a:path w="3360317" h="1979629">
                  <a:moveTo>
                    <a:pt x="0" y="0"/>
                  </a:moveTo>
                  <a:lnTo>
                    <a:pt x="3360317" y="0"/>
                  </a:lnTo>
                  <a:lnTo>
                    <a:pt x="3360317" y="1979630"/>
                  </a:lnTo>
                  <a:lnTo>
                    <a:pt x="0" y="1979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195" t="-38333" r="-2509" b="-39397"/>
              </a:stretch>
            </a:blipFill>
          </p:spPr>
        </p:sp>
        <p:grpSp>
          <p:nvGrpSpPr>
            <p:cNvPr id="16" name="Group 21">
              <a:extLst>
                <a:ext uri="{FF2B5EF4-FFF2-40B4-BE49-F238E27FC236}">
                  <a16:creationId xmlns:a16="http://schemas.microsoft.com/office/drawing/2014/main" id="{8605EC61-E93E-9107-8B08-7BC33BD3C0FD}"/>
                </a:ext>
              </a:extLst>
            </p:cNvPr>
            <p:cNvGrpSpPr/>
            <p:nvPr/>
          </p:nvGrpSpPr>
          <p:grpSpPr>
            <a:xfrm>
              <a:off x="6183320" y="2428807"/>
              <a:ext cx="2409893" cy="2409893"/>
              <a:chOff x="0" y="0"/>
              <a:chExt cx="3213191" cy="3213191"/>
            </a:xfrm>
          </p:grpSpPr>
          <p:grpSp>
            <p:nvGrpSpPr>
              <p:cNvPr id="17" name="Group 22">
                <a:extLst>
                  <a:ext uri="{FF2B5EF4-FFF2-40B4-BE49-F238E27FC236}">
                    <a16:creationId xmlns:a16="http://schemas.microsoft.com/office/drawing/2014/main" id="{475BC75D-6BBE-7D19-D66A-8BEB56FFBBF5}"/>
                  </a:ext>
                </a:extLst>
              </p:cNvPr>
              <p:cNvGrpSpPr/>
              <p:nvPr/>
            </p:nvGrpSpPr>
            <p:grpSpPr>
              <a:xfrm>
                <a:off x="0" y="0"/>
                <a:ext cx="3213191" cy="3213191"/>
                <a:chOff x="0" y="0"/>
                <a:chExt cx="812800" cy="812800"/>
              </a:xfrm>
            </p:grpSpPr>
            <p:sp>
              <p:nvSpPr>
                <p:cNvPr id="19" name="Freeform 23">
                  <a:extLst>
                    <a:ext uri="{FF2B5EF4-FFF2-40B4-BE49-F238E27FC236}">
                      <a16:creationId xmlns:a16="http://schemas.microsoft.com/office/drawing/2014/main" id="{4E619EFD-92D4-262A-E5E0-11BE20C0E87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</p:spPr>
            </p:sp>
            <p:sp>
              <p:nvSpPr>
                <p:cNvPr id="49" name="TextBox 24">
                  <a:extLst>
                    <a:ext uri="{FF2B5EF4-FFF2-40B4-BE49-F238E27FC236}">
                      <a16:creationId xmlns:a16="http://schemas.microsoft.com/office/drawing/2014/main" id="{B6261007-C0F8-B694-C5F5-1BB80DF498F5}"/>
                    </a:ext>
                  </a:extLst>
                </p:cNvPr>
                <p:cNvSpPr txBox="1"/>
                <p:nvPr/>
              </p:nvSpPr>
              <p:spPr>
                <a:xfrm>
                  <a:off x="76200" y="-19050"/>
                  <a:ext cx="660400" cy="755650"/>
                </a:xfrm>
                <a:prstGeom prst="rect">
                  <a:avLst/>
                </a:prstGeom>
              </p:spPr>
              <p:txBody>
                <a:bodyPr lIns="20810" tIns="20810" rIns="20810" bIns="20810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  <p:sp>
            <p:nvSpPr>
              <p:cNvPr id="18" name="Freeform 25">
                <a:extLst>
                  <a:ext uri="{FF2B5EF4-FFF2-40B4-BE49-F238E27FC236}">
                    <a16:creationId xmlns:a16="http://schemas.microsoft.com/office/drawing/2014/main" id="{C1E1C259-42E7-7214-6B47-957A3433A1CD}"/>
                  </a:ext>
                </a:extLst>
              </p:cNvPr>
              <p:cNvSpPr/>
              <p:nvPr/>
            </p:nvSpPr>
            <p:spPr>
              <a:xfrm>
                <a:off x="91198" y="68332"/>
                <a:ext cx="3072416" cy="3144859"/>
              </a:xfrm>
              <a:custGeom>
                <a:avLst/>
                <a:gdLst/>
                <a:ahLst/>
                <a:cxnLst/>
                <a:rect l="l" t="t" r="r" b="b"/>
                <a:pathLst>
                  <a:path w="3072416" h="3144859">
                    <a:moveTo>
                      <a:pt x="0" y="0"/>
                    </a:moveTo>
                    <a:lnTo>
                      <a:pt x="3072415" y="0"/>
                    </a:lnTo>
                    <a:lnTo>
                      <a:pt x="3072415" y="3144859"/>
                    </a:lnTo>
                    <a:lnTo>
                      <a:pt x="0" y="31448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4581" t="-4564" r="-5142" b="-2632"/>
                </a:stretch>
              </a:blipFill>
            </p:spPr>
          </p:sp>
        </p:grp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99609534-630C-AADF-08AC-C861F20999BE}"/>
              </a:ext>
            </a:extLst>
          </p:cNvPr>
          <p:cNvGrpSpPr/>
          <p:nvPr/>
        </p:nvGrpSpPr>
        <p:grpSpPr>
          <a:xfrm>
            <a:off x="16002000" y="9419064"/>
            <a:ext cx="2209800" cy="738720"/>
            <a:chOff x="15849600" y="9419064"/>
            <a:chExt cx="2209800" cy="738720"/>
          </a:xfrm>
        </p:grpSpPr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647D5DE-4238-6AB3-2D58-7D6404A13A80}"/>
                </a:ext>
              </a:extLst>
            </p:cNvPr>
            <p:cNvSpPr/>
            <p:nvPr/>
          </p:nvSpPr>
          <p:spPr>
            <a:xfrm>
              <a:off x="17237529" y="9419064"/>
              <a:ext cx="821871" cy="738720"/>
            </a:xfrm>
            <a:custGeom>
              <a:avLst/>
              <a:gdLst/>
              <a:ahLst/>
              <a:cxnLst/>
              <a:rect l="l" t="t" r="r" b="b"/>
              <a:pathLst>
                <a:path w="1095828" h="984960">
                  <a:moveTo>
                    <a:pt x="0" y="0"/>
                  </a:moveTo>
                  <a:lnTo>
                    <a:pt x="1095828" y="0"/>
                  </a:lnTo>
                  <a:lnTo>
                    <a:pt x="1095828" y="984961"/>
                  </a:lnTo>
                  <a:lnTo>
                    <a:pt x="0" y="984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6921" r="-513" b="-4906"/>
              </a:stretch>
            </a:blipFill>
          </p:spPr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397583A9-6BA8-9A9E-281F-BE63CF0FDD9F}"/>
                </a:ext>
              </a:extLst>
            </p:cNvPr>
            <p:cNvSpPr/>
            <p:nvPr/>
          </p:nvSpPr>
          <p:spPr>
            <a:xfrm>
              <a:off x="15849600" y="9471446"/>
              <a:ext cx="1244777" cy="643948"/>
            </a:xfrm>
            <a:custGeom>
              <a:avLst/>
              <a:gdLst/>
              <a:ahLst/>
              <a:cxnLst/>
              <a:rect l="l" t="t" r="r" b="b"/>
              <a:pathLst>
                <a:path w="1659703" h="858597">
                  <a:moveTo>
                    <a:pt x="0" y="0"/>
                  </a:moveTo>
                  <a:lnTo>
                    <a:pt x="1659703" y="0"/>
                  </a:lnTo>
                  <a:lnTo>
                    <a:pt x="1659703" y="858597"/>
                  </a:lnTo>
                  <a:lnTo>
                    <a:pt x="0" y="858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46361" r="-300" b="-4752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84497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9035840" cy="12682629"/>
          </a:xfrm>
          <a:custGeom>
            <a:avLst/>
            <a:gdLst/>
            <a:ahLst/>
            <a:cxnLst/>
            <a:rect l="l" t="t" r="r" b="b"/>
            <a:pathLst>
              <a:path w="19035840" h="12682629">
                <a:moveTo>
                  <a:pt x="0" y="0"/>
                </a:moveTo>
                <a:lnTo>
                  <a:pt x="19035840" y="0"/>
                </a:lnTo>
                <a:lnTo>
                  <a:pt x="19035840" y="12682629"/>
                </a:lnTo>
                <a:lnTo>
                  <a:pt x="0" y="12682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050145" y="-4247350"/>
            <a:ext cx="14043452" cy="10644881"/>
            <a:chOff x="0" y="0"/>
            <a:chExt cx="795447" cy="602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5447" cy="602946"/>
            </a:xfrm>
            <a:custGeom>
              <a:avLst/>
              <a:gdLst/>
              <a:ahLst/>
              <a:cxnLst/>
              <a:rect l="l" t="t" r="r" b="b"/>
              <a:pathLst>
                <a:path w="795447" h="602946">
                  <a:moveTo>
                    <a:pt x="795447" y="301473"/>
                  </a:moveTo>
                  <a:lnTo>
                    <a:pt x="592247" y="602946"/>
                  </a:lnTo>
                  <a:lnTo>
                    <a:pt x="203200" y="602946"/>
                  </a:lnTo>
                  <a:lnTo>
                    <a:pt x="0" y="301473"/>
                  </a:lnTo>
                  <a:lnTo>
                    <a:pt x="203200" y="0"/>
                  </a:lnTo>
                  <a:lnTo>
                    <a:pt x="592247" y="0"/>
                  </a:lnTo>
                  <a:lnTo>
                    <a:pt x="795447" y="301473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76200"/>
              <a:ext cx="566847" cy="679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245169" y="0"/>
            <a:ext cx="3790671" cy="5283649"/>
          </a:xfrm>
          <a:custGeom>
            <a:avLst/>
            <a:gdLst/>
            <a:ahLst/>
            <a:cxnLst/>
            <a:rect l="l" t="t" r="r" b="b"/>
            <a:pathLst>
              <a:path w="3790671" h="5283649">
                <a:moveTo>
                  <a:pt x="0" y="0"/>
                </a:moveTo>
                <a:lnTo>
                  <a:pt x="3790671" y="0"/>
                </a:lnTo>
                <a:lnTo>
                  <a:pt x="3790671" y="5283649"/>
                </a:lnTo>
                <a:lnTo>
                  <a:pt x="0" y="5283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377" b="-1249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640864" y="2391434"/>
            <a:ext cx="1281097" cy="422907"/>
            <a:chOff x="0" y="0"/>
            <a:chExt cx="1708130" cy="5638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47451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4462864" y="2322312"/>
            <a:ext cx="12161615" cy="969859"/>
            <a:chOff x="0" y="0"/>
            <a:chExt cx="16215487" cy="12931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245644" cy="1247624"/>
              <a:chOff x="0" y="0"/>
              <a:chExt cx="2449390" cy="21451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44939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2449390" h="214516">
                    <a:moveTo>
                      <a:pt x="203200" y="0"/>
                    </a:moveTo>
                    <a:lnTo>
                      <a:pt x="2449390" y="0"/>
                    </a:lnTo>
                    <a:lnTo>
                      <a:pt x="224619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2372A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76200"/>
                <a:ext cx="224619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3851866" y="45520"/>
              <a:ext cx="2363621" cy="1247624"/>
              <a:chOff x="0" y="0"/>
              <a:chExt cx="406400" cy="21451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0640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14516">
                    <a:moveTo>
                      <a:pt x="203200" y="0"/>
                    </a:moveTo>
                    <a:lnTo>
                      <a:pt x="406400" y="0"/>
                    </a:lnTo>
                    <a:lnTo>
                      <a:pt x="20320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76200"/>
                <a:ext cx="20320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516881" y="3583835"/>
            <a:ext cx="5507346" cy="3111651"/>
          </a:xfrm>
          <a:custGeom>
            <a:avLst/>
            <a:gdLst/>
            <a:ahLst/>
            <a:cxnLst/>
            <a:rect l="l" t="t" r="r" b="b"/>
            <a:pathLst>
              <a:path w="5507346" h="3111651">
                <a:moveTo>
                  <a:pt x="0" y="0"/>
                </a:moveTo>
                <a:lnTo>
                  <a:pt x="5507346" y="0"/>
                </a:lnTo>
                <a:lnTo>
                  <a:pt x="5507346" y="3111651"/>
                </a:lnTo>
                <a:lnTo>
                  <a:pt x="0" y="3111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6388668" y="3551655"/>
            <a:ext cx="5507346" cy="3095812"/>
          </a:xfrm>
          <a:custGeom>
            <a:avLst/>
            <a:gdLst/>
            <a:ahLst/>
            <a:cxnLst/>
            <a:rect l="l" t="t" r="r" b="b"/>
            <a:pathLst>
              <a:path w="5507346" h="3095812">
                <a:moveTo>
                  <a:pt x="0" y="0"/>
                </a:moveTo>
                <a:lnTo>
                  <a:pt x="5507346" y="0"/>
                </a:lnTo>
                <a:lnTo>
                  <a:pt x="5507346" y="3095811"/>
                </a:lnTo>
                <a:lnTo>
                  <a:pt x="0" y="3095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73" t="-1088"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2263773" y="3549584"/>
            <a:ext cx="5507346" cy="3097882"/>
          </a:xfrm>
          <a:custGeom>
            <a:avLst/>
            <a:gdLst/>
            <a:ahLst/>
            <a:cxnLst/>
            <a:rect l="l" t="t" r="r" b="b"/>
            <a:pathLst>
              <a:path w="5507346" h="3097882">
                <a:moveTo>
                  <a:pt x="0" y="0"/>
                </a:moveTo>
                <a:lnTo>
                  <a:pt x="5507346" y="0"/>
                </a:lnTo>
                <a:lnTo>
                  <a:pt x="5507346" y="3097882"/>
                </a:lnTo>
                <a:lnTo>
                  <a:pt x="0" y="3097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888460" y="6985822"/>
            <a:ext cx="5507346" cy="3097882"/>
          </a:xfrm>
          <a:custGeom>
            <a:avLst/>
            <a:gdLst/>
            <a:ahLst/>
            <a:cxnLst/>
            <a:rect l="l" t="t" r="r" b="b"/>
            <a:pathLst>
              <a:path w="5507346" h="3097882">
                <a:moveTo>
                  <a:pt x="0" y="0"/>
                </a:moveTo>
                <a:lnTo>
                  <a:pt x="5507347" y="0"/>
                </a:lnTo>
                <a:lnTo>
                  <a:pt x="5507347" y="3097882"/>
                </a:lnTo>
                <a:lnTo>
                  <a:pt x="0" y="30978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8182901" y="6985822"/>
            <a:ext cx="8463153" cy="3097882"/>
          </a:xfrm>
          <a:custGeom>
            <a:avLst/>
            <a:gdLst/>
            <a:ahLst/>
            <a:cxnLst/>
            <a:rect l="l" t="t" r="r" b="b"/>
            <a:pathLst>
              <a:path w="8463153" h="3097882">
                <a:moveTo>
                  <a:pt x="0" y="0"/>
                </a:moveTo>
                <a:lnTo>
                  <a:pt x="8463153" y="0"/>
                </a:lnTo>
                <a:lnTo>
                  <a:pt x="8463153" y="3097882"/>
                </a:lnTo>
                <a:lnTo>
                  <a:pt x="0" y="3097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1166" b="-12162"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sp>
        <p:nvSpPr>
          <p:cNvPr id="22" name="TextBox 22"/>
          <p:cNvSpPr txBox="1"/>
          <p:nvPr/>
        </p:nvSpPr>
        <p:spPr>
          <a:xfrm>
            <a:off x="941234" y="2358780"/>
            <a:ext cx="4503748" cy="93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96"/>
              </a:lnSpc>
            </a:pPr>
            <a:r>
              <a:rPr lang="en-US" sz="4925" spc="492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ประสบการณ์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4" name="Group 24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7E12675F-3C61-6F7C-508C-F4B7BE9F6F1C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32" name="Group 32"/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37" name="Group 37"/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39" name="TextBox 39"/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41" name="กลุ่ม 40">
              <a:extLst>
                <a:ext uri="{FF2B5EF4-FFF2-40B4-BE49-F238E27FC236}">
                  <a16:creationId xmlns:a16="http://schemas.microsoft.com/office/drawing/2014/main" id="{BA287414-097A-581E-7FA8-622D3EE2C992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42" name="Freeform 48">
                <a:extLst>
                  <a:ext uri="{FF2B5EF4-FFF2-40B4-BE49-F238E27FC236}">
                    <a16:creationId xmlns:a16="http://schemas.microsoft.com/office/drawing/2014/main" id="{BA862804-0475-3563-855C-CA0F34EE7E75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t="-6921" r="-513" b="-4906"/>
                </a:stretch>
              </a:blipFill>
            </p:spPr>
          </p:sp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F6864BFA-4B26-D473-1744-2AE280382C76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20022" y="3831897"/>
            <a:ext cx="4650711" cy="6482421"/>
          </a:xfrm>
          <a:custGeom>
            <a:avLst/>
            <a:gdLst/>
            <a:ahLst/>
            <a:cxnLst/>
            <a:rect l="l" t="t" r="r" b="b"/>
            <a:pathLst>
              <a:path w="4650711" h="6482421">
                <a:moveTo>
                  <a:pt x="4650711" y="6482421"/>
                </a:moveTo>
                <a:lnTo>
                  <a:pt x="0" y="6482421"/>
                </a:lnTo>
                <a:lnTo>
                  <a:pt x="0" y="0"/>
                </a:lnTo>
                <a:lnTo>
                  <a:pt x="4650711" y="0"/>
                </a:lnTo>
                <a:lnTo>
                  <a:pt x="4650711" y="6482421"/>
                </a:lnTo>
                <a:close/>
              </a:path>
            </a:pathLst>
          </a:custGeom>
          <a:blipFill>
            <a:blip r:embed="rId2"/>
            <a:stretch>
              <a:fillRect t="-25377" b="-124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48883" y="2277678"/>
            <a:ext cx="8838276" cy="814491"/>
            <a:chOff x="0" y="0"/>
            <a:chExt cx="2327776" cy="2145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7776" cy="214516"/>
            </a:xfrm>
            <a:custGeom>
              <a:avLst/>
              <a:gdLst/>
              <a:ahLst/>
              <a:cxnLst/>
              <a:rect l="l" t="t" r="r" b="b"/>
              <a:pathLst>
                <a:path w="2327776" h="214516">
                  <a:moveTo>
                    <a:pt x="203200" y="0"/>
                  </a:moveTo>
                  <a:lnTo>
                    <a:pt x="2327776" y="0"/>
                  </a:lnTo>
                  <a:lnTo>
                    <a:pt x="2124576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>
                <a:alpha val="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76200"/>
              <a:ext cx="2124576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10693" y="3616044"/>
            <a:ext cx="8838276" cy="747875"/>
            <a:chOff x="0" y="0"/>
            <a:chExt cx="11784368" cy="99716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784368" cy="997167"/>
              <a:chOff x="0" y="0"/>
              <a:chExt cx="2327776" cy="1969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27776" cy="196971"/>
              </a:xfrm>
              <a:custGeom>
                <a:avLst/>
                <a:gdLst/>
                <a:ahLst/>
                <a:cxnLst/>
                <a:rect l="l" t="t" r="r" b="b"/>
                <a:pathLst>
                  <a:path w="2327776" h="196971">
                    <a:moveTo>
                      <a:pt x="203200" y="0"/>
                    </a:moveTo>
                    <a:lnTo>
                      <a:pt x="2327776" y="0"/>
                    </a:lnTo>
                    <a:lnTo>
                      <a:pt x="2124576" y="196971"/>
                    </a:lnTo>
                    <a:lnTo>
                      <a:pt x="0" y="196971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2372A">
                  <a:alpha val="7843"/>
                </a:srgbClr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01600" y="-76200"/>
                <a:ext cx="2124576" cy="2731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308187" y="174733"/>
              <a:ext cx="8526824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56"/>
                </a:lnSpc>
              </a:pPr>
              <a:r>
                <a:rPr lang="en-US" sz="3213" spc="321">
                  <a:solidFill>
                    <a:srgbClr val="000000"/>
                  </a:solidFill>
                  <a:latin typeface="Prompt Light"/>
                  <a:ea typeface="Prompt Light"/>
                  <a:cs typeface="Prompt Light"/>
                  <a:sym typeface="Prompt Light"/>
                </a:rPr>
                <a:t>ข้อมูลทางการเงินโดยสรุป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13381" y="491098"/>
            <a:ext cx="7461577" cy="9134783"/>
            <a:chOff x="0" y="0"/>
            <a:chExt cx="9948770" cy="12179711"/>
          </a:xfrm>
        </p:grpSpPr>
        <p:grpSp>
          <p:nvGrpSpPr>
            <p:cNvPr id="12" name="Group 12"/>
            <p:cNvGrpSpPr/>
            <p:nvPr/>
          </p:nvGrpSpPr>
          <p:grpSpPr>
            <a:xfrm>
              <a:off x="264574" y="277113"/>
              <a:ext cx="9684195" cy="11902598"/>
              <a:chOff x="0" y="0"/>
              <a:chExt cx="2080523" cy="2557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80523" cy="2557117"/>
              </a:xfrm>
              <a:custGeom>
                <a:avLst/>
                <a:gdLst/>
                <a:ahLst/>
                <a:cxnLst/>
                <a:rect l="l" t="t" r="r" b="b"/>
                <a:pathLst>
                  <a:path w="2080523" h="2557117">
                    <a:moveTo>
                      <a:pt x="0" y="0"/>
                    </a:moveTo>
                    <a:lnTo>
                      <a:pt x="2080523" y="0"/>
                    </a:lnTo>
                    <a:lnTo>
                      <a:pt x="2080523" y="2557117"/>
                    </a:lnTo>
                    <a:lnTo>
                      <a:pt x="0" y="2557117"/>
                    </a:lnTo>
                    <a:close/>
                  </a:path>
                </a:pathLst>
              </a:custGeom>
              <a:solidFill>
                <a:srgbClr val="002519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76200"/>
                <a:ext cx="2080523" cy="26333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9738499" cy="11935705"/>
              <a:chOff x="0" y="0"/>
              <a:chExt cx="2092189" cy="256423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092189" cy="2564230"/>
              </a:xfrm>
              <a:custGeom>
                <a:avLst/>
                <a:gdLst/>
                <a:ahLst/>
                <a:cxnLst/>
                <a:rect l="l" t="t" r="r" b="b"/>
                <a:pathLst>
                  <a:path w="2092189" h="2564230">
                    <a:moveTo>
                      <a:pt x="0" y="0"/>
                    </a:moveTo>
                    <a:lnTo>
                      <a:pt x="2092189" y="0"/>
                    </a:lnTo>
                    <a:lnTo>
                      <a:pt x="2092189" y="2564230"/>
                    </a:lnTo>
                    <a:lnTo>
                      <a:pt x="0" y="256423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2092189" cy="26404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1028700" y="2329206"/>
            <a:ext cx="6395118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spc="36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FINANCIAL INFORMATION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4859159"/>
            <a:ext cx="8512924" cy="39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65"/>
              </a:lnSpc>
            </a:pPr>
            <a:r>
              <a:rPr lang="th-TH" sz="2190" spc="219" dirty="0">
                <a:solidFill>
                  <a:srgbClr val="000000"/>
                </a:solidFill>
                <a:latin typeface="Gill Sans Light"/>
                <a:ea typeface="Gill Sans Light"/>
                <a:sym typeface="Gill Sans Light"/>
              </a:rPr>
              <a:t>พ.ศ. 2566 บริษัท อินเด็ก</a:t>
            </a:r>
            <a:r>
              <a:rPr lang="th-TH" sz="2190" spc="219" dirty="0" err="1">
                <a:solidFill>
                  <a:srgbClr val="000000"/>
                </a:solidFill>
                <a:latin typeface="Gill Sans Light"/>
                <a:ea typeface="Gill Sans Light"/>
                <a:sym typeface="Gill Sans Light"/>
              </a:rPr>
              <a:t>ซ์</a:t>
            </a:r>
            <a:r>
              <a:rPr lang="th-TH" sz="2190" spc="219" dirty="0">
                <a:solidFill>
                  <a:srgbClr val="000000"/>
                </a:solidFill>
                <a:latin typeface="Gill Sans Light"/>
                <a:ea typeface="Gill Sans Light"/>
                <a:sym typeface="Gill Sans Light"/>
              </a:rPr>
              <a:t> อินเตอร์เนชั่นแนล กรุ๊ป จำกัด (มหาชน) มีการเติบโตอย่างชัดเจนทั้งในด้านสินทรัพย์ รายได้ และกำไรสุทธิ โดยสินทรัพย์รวมเพิ่มขึ้นเป็น 725.08 ล้านบาท จาก 713.26 ล้านบาทในปี พ.ศ. 2565 ขณะที่รายได้รวมอยู่ที่ 760.52 ล้านบาท เพิ่มขึ้นอย่างมีนัยสำคัญจาก 611.37 ล้านบาทในปีที่ผ่านมา ส่วนกำไรสุทธิก็เพิ่มขึ้นเล็กน้อยเป็น 32.43 ล้านบาท จาก 31.62 ล้านบาท โดยรายได้หลักมาจากงานออกแบบพร้อมก่อสร้างซึ่งคิดเป็นสัดส่วน 75.83% ของรายได้ทั้งหมด หรือ 576.72 ล้านบาท นอกจากนี้ งานบริหารโครงการและควบคุมงานก่อสร้าง งานออกแบบเบื้องต้นและรายละเอียด และงานบริการอื่นๆ โดยมีสัดส่วนรายได้ 14.69%, 7.90% และ 1.25% ตามลำดับ สะท้อนให้เห็นถึงความแข็งแกร่งและศักยภาพขององค์กรในทุกด้าน.</a:t>
            </a:r>
          </a:p>
          <a:p>
            <a:pPr algn="just">
              <a:lnSpc>
                <a:spcPts val="3065"/>
              </a:lnSpc>
            </a:pPr>
            <a:r>
              <a:rPr lang="th-TH" sz="2190" spc="219" dirty="0">
                <a:solidFill>
                  <a:srgbClr val="000000"/>
                </a:solidFill>
                <a:latin typeface="Gill Sans Light"/>
                <a:ea typeface="Gill Sans Light"/>
                <a:sym typeface="Gill Sans Light"/>
              </a:rPr>
              <a:t> </a:t>
            </a:r>
            <a:endParaRPr lang="en-US" sz="2190" spc="219" dirty="0">
              <a:solidFill>
                <a:srgbClr val="000000"/>
              </a:solidFill>
              <a:latin typeface="Gill Sans Light"/>
              <a:ea typeface="Gill Sans Light"/>
              <a:sym typeface="Gill Sans Ligh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600950" y="2277678"/>
            <a:ext cx="1543050" cy="814491"/>
            <a:chOff x="0" y="0"/>
            <a:chExt cx="406400" cy="2145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6400" cy="214516"/>
            </a:xfrm>
            <a:custGeom>
              <a:avLst/>
              <a:gdLst/>
              <a:ahLst/>
              <a:cxnLst/>
              <a:rect l="l" t="t" r="r" b="b"/>
              <a:pathLst>
                <a:path w="406400" h="214516">
                  <a:moveTo>
                    <a:pt x="203200" y="0"/>
                  </a:moveTo>
                  <a:lnTo>
                    <a:pt x="406400" y="0"/>
                  </a:lnTo>
                  <a:lnTo>
                    <a:pt x="20320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76200"/>
              <a:ext cx="20320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9943467" y="390623"/>
            <a:ext cx="7315833" cy="8867677"/>
          </a:xfrm>
          <a:custGeom>
            <a:avLst/>
            <a:gdLst/>
            <a:ahLst/>
            <a:cxnLst/>
            <a:rect l="l" t="t" r="r" b="b"/>
            <a:pathLst>
              <a:path w="7315833" h="8867677">
                <a:moveTo>
                  <a:pt x="0" y="0"/>
                </a:moveTo>
                <a:lnTo>
                  <a:pt x="7315833" y="0"/>
                </a:lnTo>
                <a:lnTo>
                  <a:pt x="7315833" y="8867677"/>
                </a:lnTo>
                <a:lnTo>
                  <a:pt x="0" y="8867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8377C"/>
            </a:solidFill>
            <a:prstDash val="solid"/>
            <a:miter/>
          </a:ln>
        </p:spPr>
      </p:sp>
      <p:grpSp>
        <p:nvGrpSpPr>
          <p:cNvPr id="24" name="Group 24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5" name="Group 25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3DEF0FCC-0812-2066-8112-204DEF8547F4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43" name="Group 32">
              <a:extLst>
                <a:ext uri="{FF2B5EF4-FFF2-40B4-BE49-F238E27FC236}">
                  <a16:creationId xmlns:a16="http://schemas.microsoft.com/office/drawing/2014/main" id="{C40C6BAA-27CB-AC8B-0B12-2D5D3B2DDCC4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47" name="Group 33">
                <a:extLst>
                  <a:ext uri="{FF2B5EF4-FFF2-40B4-BE49-F238E27FC236}">
                    <a16:creationId xmlns:a16="http://schemas.microsoft.com/office/drawing/2014/main" id="{2B8FCE9E-9A31-85B8-11E8-023B67048D00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F56C8130-EA5F-6C55-B536-22DC58F0CA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52" name="TextBox 35">
                  <a:extLst>
                    <a:ext uri="{FF2B5EF4-FFF2-40B4-BE49-F238E27FC236}">
                      <a16:creationId xmlns:a16="http://schemas.microsoft.com/office/drawing/2014/main" id="{9FBFEFB9-CAC5-0D1B-B350-2110B4776E44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48" name="Group 37">
                <a:extLst>
                  <a:ext uri="{FF2B5EF4-FFF2-40B4-BE49-F238E27FC236}">
                    <a16:creationId xmlns:a16="http://schemas.microsoft.com/office/drawing/2014/main" id="{CF36A2DA-FE22-345D-1AA8-F11E09DDBC69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49" name="Freeform 38">
                  <a:extLst>
                    <a:ext uri="{FF2B5EF4-FFF2-40B4-BE49-F238E27FC236}">
                      <a16:creationId xmlns:a16="http://schemas.microsoft.com/office/drawing/2014/main" id="{01110369-EDE2-D997-9F36-84C3E2746E4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50" name="TextBox 39">
                  <a:extLst>
                    <a:ext uri="{FF2B5EF4-FFF2-40B4-BE49-F238E27FC236}">
                      <a16:creationId xmlns:a16="http://schemas.microsoft.com/office/drawing/2014/main" id="{ED66FB0F-D603-D00A-3E03-47A2FAE28094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44" name="กลุ่ม 43">
              <a:extLst>
                <a:ext uri="{FF2B5EF4-FFF2-40B4-BE49-F238E27FC236}">
                  <a16:creationId xmlns:a16="http://schemas.microsoft.com/office/drawing/2014/main" id="{D8EEF177-B6B7-C152-25FC-12B5FB7BF39A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45" name="Freeform 48">
                <a:extLst>
                  <a:ext uri="{FF2B5EF4-FFF2-40B4-BE49-F238E27FC236}">
                    <a16:creationId xmlns:a16="http://schemas.microsoft.com/office/drawing/2014/main" id="{65FDE4E1-73B9-BBB2-4364-6661336E809D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6921" r="-513" b="-4906"/>
                </a:stretch>
              </a:blipFill>
            </p:spPr>
          </p:sp>
          <p:sp>
            <p:nvSpPr>
              <p:cNvPr id="46" name="Freeform 44">
                <a:extLst>
                  <a:ext uri="{FF2B5EF4-FFF2-40B4-BE49-F238E27FC236}">
                    <a16:creationId xmlns:a16="http://schemas.microsoft.com/office/drawing/2014/main" id="{C51CAD25-79DB-27C5-6AF4-9BFFC07C026F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2450" y="4053130"/>
            <a:ext cx="9730900" cy="6101469"/>
            <a:chOff x="0" y="0"/>
            <a:chExt cx="2917558" cy="1829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58" cy="1829367"/>
            </a:xfrm>
            <a:custGeom>
              <a:avLst/>
              <a:gdLst/>
              <a:ahLst/>
              <a:cxnLst/>
              <a:rect l="l" t="t" r="r" b="b"/>
              <a:pathLst>
                <a:path w="2917558" h="1829367">
                  <a:moveTo>
                    <a:pt x="0" y="0"/>
                  </a:moveTo>
                  <a:lnTo>
                    <a:pt x="2917558" y="0"/>
                  </a:lnTo>
                  <a:lnTo>
                    <a:pt x="2917558" y="1829367"/>
                  </a:lnTo>
                  <a:lnTo>
                    <a:pt x="0" y="1829367"/>
                  </a:lnTo>
                  <a:close/>
                </a:path>
              </a:pathLst>
            </a:custGeom>
            <a:solidFill>
              <a:srgbClr val="436850">
                <a:alpha val="41961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917558" cy="19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8007748" y="90736"/>
            <a:ext cx="15006850" cy="5946943"/>
            <a:chOff x="0" y="0"/>
            <a:chExt cx="4499415" cy="1783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9415" cy="1783037"/>
            </a:xfrm>
            <a:custGeom>
              <a:avLst/>
              <a:gdLst/>
              <a:ahLst/>
              <a:cxnLst/>
              <a:rect l="l" t="t" r="r" b="b"/>
              <a:pathLst>
                <a:path w="4499415" h="1783037">
                  <a:moveTo>
                    <a:pt x="0" y="0"/>
                  </a:moveTo>
                  <a:lnTo>
                    <a:pt x="4499415" y="0"/>
                  </a:lnTo>
                  <a:lnTo>
                    <a:pt x="4499415" y="1783037"/>
                  </a:lnTo>
                  <a:lnTo>
                    <a:pt x="0" y="1783037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499415" cy="1859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77176" y="3427530"/>
            <a:ext cx="8526476" cy="852647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6100" r="-610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2700000">
            <a:off x="13399066" y="1086562"/>
            <a:ext cx="6531523" cy="5184884"/>
            <a:chOff x="0" y="0"/>
            <a:chExt cx="1958308" cy="15545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8308" cy="1554553"/>
            </a:xfrm>
            <a:custGeom>
              <a:avLst/>
              <a:gdLst/>
              <a:ahLst/>
              <a:cxnLst/>
              <a:rect l="l" t="t" r="r" b="b"/>
              <a:pathLst>
                <a:path w="1958308" h="1554553">
                  <a:moveTo>
                    <a:pt x="0" y="0"/>
                  </a:moveTo>
                  <a:lnTo>
                    <a:pt x="1958308" y="0"/>
                  </a:lnTo>
                  <a:lnTo>
                    <a:pt x="1958308" y="1554553"/>
                  </a:lnTo>
                  <a:lnTo>
                    <a:pt x="0" y="1554553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958308" cy="1630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57537" y="-1083328"/>
            <a:ext cx="8526476" cy="852647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5252" r="-5252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0808608" y="-85102"/>
            <a:ext cx="3790671" cy="5283649"/>
          </a:xfrm>
          <a:custGeom>
            <a:avLst/>
            <a:gdLst/>
            <a:ahLst/>
            <a:cxnLst/>
            <a:rect l="l" t="t" r="r" b="b"/>
            <a:pathLst>
              <a:path w="3790671" h="5283649">
                <a:moveTo>
                  <a:pt x="0" y="0"/>
                </a:moveTo>
                <a:lnTo>
                  <a:pt x="3790671" y="0"/>
                </a:lnTo>
                <a:lnTo>
                  <a:pt x="3790671" y="5283649"/>
                </a:lnTo>
                <a:lnTo>
                  <a:pt x="0" y="528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377" b="-1249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843295" y="2161072"/>
            <a:ext cx="7532766" cy="814491"/>
            <a:chOff x="0" y="0"/>
            <a:chExt cx="1983938" cy="2145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3938" cy="214516"/>
            </a:xfrm>
            <a:custGeom>
              <a:avLst/>
              <a:gdLst/>
              <a:ahLst/>
              <a:cxnLst/>
              <a:rect l="l" t="t" r="r" b="b"/>
              <a:pathLst>
                <a:path w="1983938" h="214516">
                  <a:moveTo>
                    <a:pt x="203200" y="0"/>
                  </a:moveTo>
                  <a:lnTo>
                    <a:pt x="1983938" y="0"/>
                  </a:lnTo>
                  <a:lnTo>
                    <a:pt x="1780738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36850">
                <a:alpha val="7843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76200"/>
              <a:ext cx="1780738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038947" y="3875176"/>
            <a:ext cx="9780275" cy="6124897"/>
          </a:xfrm>
          <a:custGeom>
            <a:avLst/>
            <a:gdLst/>
            <a:ahLst/>
            <a:cxnLst/>
            <a:rect l="l" t="t" r="r" b="b"/>
            <a:pathLst>
              <a:path w="9780275" h="6124897">
                <a:moveTo>
                  <a:pt x="0" y="0"/>
                </a:moveTo>
                <a:lnTo>
                  <a:pt x="9780275" y="0"/>
                </a:lnTo>
                <a:lnTo>
                  <a:pt x="9780275" y="6124897"/>
                </a:lnTo>
                <a:lnTo>
                  <a:pt x="0" y="6124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54852" y="3122760"/>
            <a:ext cx="879408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3244" spc="324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รายได้จากการดำเนินงาน ในปี 2563-2566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4288" y="2258755"/>
            <a:ext cx="5052158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3613" spc="36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Revenue Structure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3" name="Group 2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6346375" y="2161072"/>
            <a:ext cx="1543050" cy="814491"/>
            <a:chOff x="0" y="0"/>
            <a:chExt cx="406400" cy="21451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06400" cy="214516"/>
            </a:xfrm>
            <a:custGeom>
              <a:avLst/>
              <a:gdLst/>
              <a:ahLst/>
              <a:cxnLst/>
              <a:rect l="l" t="t" r="r" b="b"/>
              <a:pathLst>
                <a:path w="406400" h="214516">
                  <a:moveTo>
                    <a:pt x="203200" y="0"/>
                  </a:moveTo>
                  <a:lnTo>
                    <a:pt x="406400" y="0"/>
                  </a:lnTo>
                  <a:lnTo>
                    <a:pt x="20320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101600" y="-76200"/>
              <a:ext cx="20320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E82C6F0C-15AF-91C8-7E02-91F00CAA3EDC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44" name="Group 32">
              <a:extLst>
                <a:ext uri="{FF2B5EF4-FFF2-40B4-BE49-F238E27FC236}">
                  <a16:creationId xmlns:a16="http://schemas.microsoft.com/office/drawing/2014/main" id="{EC5FA4A8-96A5-B6C8-DD9A-975BB3159407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48" name="Group 33">
                <a:extLst>
                  <a:ext uri="{FF2B5EF4-FFF2-40B4-BE49-F238E27FC236}">
                    <a16:creationId xmlns:a16="http://schemas.microsoft.com/office/drawing/2014/main" id="{84C70006-978C-2762-A677-2A7225443586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52" name="Freeform 34">
                  <a:extLst>
                    <a:ext uri="{FF2B5EF4-FFF2-40B4-BE49-F238E27FC236}">
                      <a16:creationId xmlns:a16="http://schemas.microsoft.com/office/drawing/2014/main" id="{E623FE91-6F2D-3D86-0B15-DDDD578F32A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53" name="TextBox 35">
                  <a:extLst>
                    <a:ext uri="{FF2B5EF4-FFF2-40B4-BE49-F238E27FC236}">
                      <a16:creationId xmlns:a16="http://schemas.microsoft.com/office/drawing/2014/main" id="{7D83776B-0337-CF40-6C13-6FABD4EB741D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49" name="Group 37">
                <a:extLst>
                  <a:ext uri="{FF2B5EF4-FFF2-40B4-BE49-F238E27FC236}">
                    <a16:creationId xmlns:a16="http://schemas.microsoft.com/office/drawing/2014/main" id="{445AD39F-D2C7-72FA-78C1-E5019EB760B8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1FBE558F-7F77-7613-36BB-AFABD7905F6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51" name="TextBox 39">
                  <a:extLst>
                    <a:ext uri="{FF2B5EF4-FFF2-40B4-BE49-F238E27FC236}">
                      <a16:creationId xmlns:a16="http://schemas.microsoft.com/office/drawing/2014/main" id="{C2EADCC5-84D1-C667-059C-9FD36BCDCEEA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45" name="กลุ่ม 44">
              <a:extLst>
                <a:ext uri="{FF2B5EF4-FFF2-40B4-BE49-F238E27FC236}">
                  <a16:creationId xmlns:a16="http://schemas.microsoft.com/office/drawing/2014/main" id="{4059129D-8F67-38AD-08D2-3402B092E11D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46" name="Freeform 48">
                <a:extLst>
                  <a:ext uri="{FF2B5EF4-FFF2-40B4-BE49-F238E27FC236}">
                    <a16:creationId xmlns:a16="http://schemas.microsoft.com/office/drawing/2014/main" id="{753A8C75-3F08-6074-221D-FD1EA75570C6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6921" r="-513" b="-4906"/>
                </a:stretch>
              </a:blipFill>
            </p:spPr>
          </p:sp>
          <p:sp>
            <p:nvSpPr>
              <p:cNvPr id="47" name="Freeform 44">
                <a:extLst>
                  <a:ext uri="{FF2B5EF4-FFF2-40B4-BE49-F238E27FC236}">
                    <a16:creationId xmlns:a16="http://schemas.microsoft.com/office/drawing/2014/main" id="{57E2A437-CB85-A627-4897-7E22661B00FF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0743" y="-5425521"/>
            <a:ext cx="10943041" cy="11802190"/>
            <a:chOff x="0" y="0"/>
            <a:chExt cx="14590722" cy="15736253"/>
          </a:xfrm>
        </p:grpSpPr>
        <p:grpSp>
          <p:nvGrpSpPr>
            <p:cNvPr id="3" name="Group 3"/>
            <p:cNvGrpSpPr/>
            <p:nvPr/>
          </p:nvGrpSpPr>
          <p:grpSpPr>
            <a:xfrm rot="-3423103">
              <a:off x="843566" y="3356067"/>
              <a:ext cx="12903589" cy="9024118"/>
              <a:chOff x="0" y="0"/>
              <a:chExt cx="2548857" cy="178254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48857" cy="1782542"/>
              </a:xfrm>
              <a:custGeom>
                <a:avLst/>
                <a:gdLst/>
                <a:ahLst/>
                <a:cxnLst/>
                <a:rect l="l" t="t" r="r" b="b"/>
                <a:pathLst>
                  <a:path w="2548857" h="1782542">
                    <a:moveTo>
                      <a:pt x="0" y="0"/>
                    </a:moveTo>
                    <a:lnTo>
                      <a:pt x="2548857" y="0"/>
                    </a:lnTo>
                    <a:lnTo>
                      <a:pt x="2548857" y="1782542"/>
                    </a:lnTo>
                    <a:lnTo>
                      <a:pt x="0" y="1782542"/>
                    </a:lnTo>
                    <a:close/>
                  </a:path>
                </a:pathLst>
              </a:custGeom>
              <a:solidFill>
                <a:srgbClr val="12372A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2548857" cy="18587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H="1">
              <a:off x="8010774" y="2835835"/>
              <a:ext cx="4884987" cy="9387564"/>
            </a:xfrm>
            <a:custGeom>
              <a:avLst/>
              <a:gdLst/>
              <a:ahLst/>
              <a:cxnLst/>
              <a:rect l="l" t="t" r="r" b="b"/>
              <a:pathLst>
                <a:path w="4884987" h="9387564">
                  <a:moveTo>
                    <a:pt x="4884987" y="0"/>
                  </a:moveTo>
                  <a:lnTo>
                    <a:pt x="0" y="0"/>
                  </a:lnTo>
                  <a:lnTo>
                    <a:pt x="0" y="9387564"/>
                  </a:lnTo>
                  <a:lnTo>
                    <a:pt x="4884987" y="9387564"/>
                  </a:lnTo>
                  <a:lnTo>
                    <a:pt x="4884987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683717" y="1305494"/>
            <a:ext cx="1281097" cy="422907"/>
            <a:chOff x="0" y="0"/>
            <a:chExt cx="1708130" cy="5638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5776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47451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5776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364984" y="475574"/>
            <a:ext cx="10752691" cy="9438085"/>
            <a:chOff x="0" y="0"/>
            <a:chExt cx="14336921" cy="12584113"/>
          </a:xfrm>
        </p:grpSpPr>
        <p:sp>
          <p:nvSpPr>
            <p:cNvPr id="11" name="Freeform 11"/>
            <p:cNvSpPr/>
            <p:nvPr/>
          </p:nvSpPr>
          <p:spPr>
            <a:xfrm>
              <a:off x="0" y="1005415"/>
              <a:ext cx="14336921" cy="11578698"/>
            </a:xfrm>
            <a:custGeom>
              <a:avLst/>
              <a:gdLst/>
              <a:ahLst/>
              <a:cxnLst/>
              <a:rect l="l" t="t" r="r" b="b"/>
              <a:pathLst>
                <a:path w="14336921" h="11578698">
                  <a:moveTo>
                    <a:pt x="0" y="0"/>
                  </a:moveTo>
                  <a:lnTo>
                    <a:pt x="14336921" y="0"/>
                  </a:lnTo>
                  <a:lnTo>
                    <a:pt x="14336921" y="11578698"/>
                  </a:lnTo>
                  <a:lnTo>
                    <a:pt x="0" y="11578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248"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692633" y="1435991"/>
              <a:ext cx="11315279" cy="595579"/>
              <a:chOff x="0" y="0"/>
              <a:chExt cx="2073988" cy="10916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692633" y="1991209"/>
              <a:ext cx="11315279" cy="595579"/>
              <a:chOff x="0" y="0"/>
              <a:chExt cx="2073988" cy="10916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92633" y="3058978"/>
              <a:ext cx="11315279" cy="595579"/>
              <a:chOff x="0" y="0"/>
              <a:chExt cx="2073988" cy="10916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92633" y="7386815"/>
              <a:ext cx="11315279" cy="595579"/>
              <a:chOff x="0" y="0"/>
              <a:chExt cx="2073988" cy="10916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92633" y="7919487"/>
              <a:ext cx="11315279" cy="595579"/>
              <a:chOff x="0" y="0"/>
              <a:chExt cx="2073988" cy="1091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073988" cy="109164"/>
              </a:xfrm>
              <a:custGeom>
                <a:avLst/>
                <a:gdLst/>
                <a:ahLst/>
                <a:cxnLst/>
                <a:rect l="l" t="t" r="r" b="b"/>
                <a:pathLst>
                  <a:path w="2073988" h="109164">
                    <a:moveTo>
                      <a:pt x="0" y="0"/>
                    </a:moveTo>
                    <a:lnTo>
                      <a:pt x="2073988" y="0"/>
                    </a:lnTo>
                    <a:lnTo>
                      <a:pt x="2073988" y="109164"/>
                    </a:lnTo>
                    <a:lnTo>
                      <a:pt x="0" y="10916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76200"/>
                <a:ext cx="2073988" cy="185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0" y="0"/>
              <a:ext cx="14336921" cy="1005415"/>
            </a:xfrm>
            <a:custGeom>
              <a:avLst/>
              <a:gdLst/>
              <a:ahLst/>
              <a:cxnLst/>
              <a:rect l="l" t="t" r="r" b="b"/>
              <a:pathLst>
                <a:path w="14336921" h="1005415">
                  <a:moveTo>
                    <a:pt x="0" y="0"/>
                  </a:moveTo>
                  <a:lnTo>
                    <a:pt x="14336921" y="0"/>
                  </a:lnTo>
                  <a:lnTo>
                    <a:pt x="14336921" y="1005415"/>
                  </a:lnTo>
                  <a:lnTo>
                    <a:pt x="0" y="1005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906" b="-9301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-2663332" y="2528790"/>
            <a:ext cx="10180716" cy="833200"/>
            <a:chOff x="0" y="0"/>
            <a:chExt cx="2621133" cy="2145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621133" cy="214516"/>
            </a:xfrm>
            <a:custGeom>
              <a:avLst/>
              <a:gdLst/>
              <a:ahLst/>
              <a:cxnLst/>
              <a:rect l="l" t="t" r="r" b="b"/>
              <a:pathLst>
                <a:path w="2621133" h="214516">
                  <a:moveTo>
                    <a:pt x="203200" y="0"/>
                  </a:moveTo>
                  <a:lnTo>
                    <a:pt x="2621133" y="0"/>
                  </a:lnTo>
                  <a:lnTo>
                    <a:pt x="2417933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>
                <a:alpha val="8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76200"/>
              <a:ext cx="2417933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2815732" y="2376390"/>
            <a:ext cx="10180716" cy="833200"/>
            <a:chOff x="0" y="0"/>
            <a:chExt cx="2621133" cy="214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621133" cy="214516"/>
            </a:xfrm>
            <a:custGeom>
              <a:avLst/>
              <a:gdLst/>
              <a:ahLst/>
              <a:cxnLst/>
              <a:rect l="l" t="t" r="r" b="b"/>
              <a:pathLst>
                <a:path w="2621133" h="214516">
                  <a:moveTo>
                    <a:pt x="203200" y="0"/>
                  </a:moveTo>
                  <a:lnTo>
                    <a:pt x="2621133" y="0"/>
                  </a:lnTo>
                  <a:lnTo>
                    <a:pt x="2417933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76200"/>
              <a:ext cx="2417933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02728" y="3848106"/>
            <a:ext cx="7293472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55"/>
              </a:lnSpc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พ.ร.บ. การจัดซื้อจัดจ้างและการบริหารพัสดุภาครัฐ พ.ศ. 2560 </a:t>
            </a:r>
          </a:p>
          <a:p>
            <a:pPr algn="l">
              <a:lnSpc>
                <a:spcPts val="2555"/>
              </a:lnSpc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มาตรา 73 กำหนดว่า ผู้ประกอบการธุรกิจที่ปรึกษาที่จะเข้าร่วมการเสนองานกับหน่วยงานของรัฐ ต้องเป็นที่ปรึกษาที่ได้ขึ้นทะเบียนไว้กับศูนย์ข้อมูลที่ปรึกษา กระทรวงการคลัง</a:t>
            </a:r>
          </a:p>
          <a:p>
            <a:pPr algn="l">
              <a:lnSpc>
                <a:spcPts val="2555"/>
              </a:lnSpc>
            </a:pPr>
            <a:endParaRPr lang="th-TH" sz="2400" spc="182" dirty="0">
              <a:solidFill>
                <a:srgbClr val="000000"/>
              </a:solidFill>
              <a:latin typeface="Gill Sans Bold"/>
              <a:ea typeface="Gill Sans Bold"/>
              <a:sym typeface="Gill Sans Bold"/>
            </a:endParaRPr>
          </a:p>
          <a:p>
            <a:pPr algn="l">
              <a:lnSpc>
                <a:spcPts val="2555"/>
              </a:lnSpc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บริษัท อินเด็ก</a:t>
            </a:r>
            <a:r>
              <a:rPr lang="th-TH" sz="2400" spc="182" dirty="0" err="1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ซ์</a:t>
            </a: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 อินเตอร์เนชั่นแนล กรุ๊ป จำกัด (มหาชน) ขึ้นทะเบียนเป็น</a:t>
            </a:r>
            <a:b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</a:b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ที่ปรึกษากับศูนย์ข้อมูลที่ปรึกษา กระทรวงการคลัง ในสาขาต่าง ๆ ดังนี้</a:t>
            </a:r>
          </a:p>
          <a:p>
            <a:pPr marL="800100" lvl="1" indent="-342900">
              <a:lnSpc>
                <a:spcPts val="2555"/>
              </a:lnSpc>
              <a:buFont typeface="Arial" panose="020B0604020202020204" pitchFamily="34" charset="0"/>
              <a:buChar char="•"/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สาขาการเกษตรและการพัฒนาชนบท (</a:t>
            </a:r>
            <a:r>
              <a:rPr lang="en-US" sz="2400" spc="182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AG)</a:t>
            </a:r>
          </a:p>
          <a:p>
            <a:pPr marL="800100" lvl="1" indent="-342900">
              <a:lnSpc>
                <a:spcPts val="2555"/>
              </a:lnSpc>
              <a:buFont typeface="Arial" panose="020B0604020202020204" pitchFamily="34" charset="0"/>
              <a:buChar char="•"/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สาขาอุตสาหกรรมก่อสร้าง (</a:t>
            </a:r>
            <a:r>
              <a:rPr lang="en-US" sz="2400" spc="182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BU)</a:t>
            </a:r>
          </a:p>
          <a:p>
            <a:pPr marL="800100" lvl="1" indent="-342900">
              <a:lnSpc>
                <a:spcPts val="2555"/>
              </a:lnSpc>
              <a:buFont typeface="Arial" panose="020B0604020202020204" pitchFamily="34" charset="0"/>
              <a:buChar char="•"/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สาขาพลังงาน (</a:t>
            </a:r>
            <a:r>
              <a:rPr lang="en-US" sz="2400" spc="182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EG)</a:t>
            </a:r>
          </a:p>
          <a:p>
            <a:pPr marL="800100" lvl="1" indent="-342900">
              <a:lnSpc>
                <a:spcPts val="2555"/>
              </a:lnSpc>
              <a:buFont typeface="Arial" panose="020B0604020202020204" pitchFamily="34" charset="0"/>
              <a:buChar char="•"/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สาขาการคมนาคมขนส่ง (</a:t>
            </a:r>
            <a:r>
              <a:rPr lang="en-US" sz="2400" spc="182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TR)</a:t>
            </a:r>
            <a:r>
              <a:rPr lang="en-US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 </a:t>
            </a: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และ</a:t>
            </a:r>
          </a:p>
          <a:p>
            <a:pPr marL="800100" lvl="1" indent="-342900">
              <a:lnSpc>
                <a:spcPts val="2555"/>
              </a:lnSpc>
              <a:buFont typeface="Arial" panose="020B0604020202020204" pitchFamily="34" charset="0"/>
              <a:buChar char="•"/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สาขาการพัฒนาเมือง (</a:t>
            </a:r>
            <a:r>
              <a:rPr lang="en-US" sz="2400" spc="182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UD)</a:t>
            </a:r>
          </a:p>
          <a:p>
            <a:pPr algn="l">
              <a:lnSpc>
                <a:spcPts val="2555"/>
              </a:lnSpc>
            </a:pPr>
            <a:endParaRPr lang="en-US" sz="2400" spc="182" dirty="0">
              <a:solidFill>
                <a:srgbClr val="000000"/>
              </a:solidFill>
              <a:latin typeface="Gill Sans Bold"/>
              <a:ea typeface="Gill Sans Bold"/>
              <a:sym typeface="Gill Sans Bold"/>
            </a:endParaRPr>
          </a:p>
          <a:p>
            <a:pPr algn="l">
              <a:lnSpc>
                <a:spcPts val="2555"/>
              </a:lnSpc>
            </a:pP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ครอบคลุมการดำเนินการให้กับโครงการ </a:t>
            </a:r>
            <a:r>
              <a:rPr lang="en-US" sz="2400" spc="182" dirty="0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Smart Campus RMUTL</a:t>
            </a:r>
            <a:r>
              <a:rPr lang="en-US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 </a:t>
            </a:r>
            <a:r>
              <a:rPr lang="th-TH" sz="2400" spc="182" dirty="0">
                <a:solidFill>
                  <a:srgbClr val="000000"/>
                </a:solidFill>
                <a:latin typeface="Gill Sans Bold"/>
                <a:ea typeface="Gill Sans Bold"/>
                <a:sym typeface="Gill Sans Bold"/>
              </a:rPr>
              <a:t>ทั้งหมด</a:t>
            </a:r>
          </a:p>
          <a:p>
            <a:pPr algn="l">
              <a:lnSpc>
                <a:spcPts val="2555"/>
              </a:lnSpc>
            </a:pPr>
            <a:endParaRPr lang="en-US" sz="2400" spc="182" dirty="0">
              <a:solidFill>
                <a:srgbClr val="000000"/>
              </a:solidFill>
              <a:latin typeface="Gill Sans Bold"/>
              <a:ea typeface="Gill Sans Bold"/>
              <a:sym typeface="Gill Sa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69795" y="2588322"/>
            <a:ext cx="5830522" cy="65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400" b="1" spc="126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ข้อมูลที่ปรึกษาวิศวกรรม</a:t>
            </a:r>
            <a:endParaRPr lang="en-US" sz="4400" b="1" spc="126" dirty="0">
              <a:solidFill>
                <a:srgbClr val="000000"/>
              </a:solidFill>
              <a:latin typeface="Cordia New" panose="020B0304020202020204" pitchFamily="34" charset="-34"/>
              <a:ea typeface="Open Sauce Bold"/>
              <a:cs typeface="Cordia New" panose="020B0304020202020204" pitchFamily="34" charset="-34"/>
              <a:sym typeface="Open Sauce Bold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37" name="Group 37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08BC46B6-743B-2387-F315-E3852C3D895C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55" name="Group 32">
              <a:extLst>
                <a:ext uri="{FF2B5EF4-FFF2-40B4-BE49-F238E27FC236}">
                  <a16:creationId xmlns:a16="http://schemas.microsoft.com/office/drawing/2014/main" id="{B10BA535-D606-2EBA-B450-E2C0B319A858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59" name="Group 33">
                <a:extLst>
                  <a:ext uri="{FF2B5EF4-FFF2-40B4-BE49-F238E27FC236}">
                    <a16:creationId xmlns:a16="http://schemas.microsoft.com/office/drawing/2014/main" id="{EB5FCB64-EAF7-846A-3A42-02DA392E82EB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63" name="Freeform 34">
                  <a:extLst>
                    <a:ext uri="{FF2B5EF4-FFF2-40B4-BE49-F238E27FC236}">
                      <a16:creationId xmlns:a16="http://schemas.microsoft.com/office/drawing/2014/main" id="{1B7C3C3A-E1A6-5914-F1F6-89AD68A429E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64" name="TextBox 35">
                  <a:extLst>
                    <a:ext uri="{FF2B5EF4-FFF2-40B4-BE49-F238E27FC236}">
                      <a16:creationId xmlns:a16="http://schemas.microsoft.com/office/drawing/2014/main" id="{D780F219-3EF4-4414-5D85-CF732A74618B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60" name="Group 37">
                <a:extLst>
                  <a:ext uri="{FF2B5EF4-FFF2-40B4-BE49-F238E27FC236}">
                    <a16:creationId xmlns:a16="http://schemas.microsoft.com/office/drawing/2014/main" id="{52D66C7E-2CD4-65F6-809D-E0FD888D7E93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61" name="Freeform 38">
                  <a:extLst>
                    <a:ext uri="{FF2B5EF4-FFF2-40B4-BE49-F238E27FC236}">
                      <a16:creationId xmlns:a16="http://schemas.microsoft.com/office/drawing/2014/main" id="{97FB9819-34E9-6D45-48A4-E7B7C093F09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62" name="TextBox 39">
                  <a:extLst>
                    <a:ext uri="{FF2B5EF4-FFF2-40B4-BE49-F238E27FC236}">
                      <a16:creationId xmlns:a16="http://schemas.microsoft.com/office/drawing/2014/main" id="{57DDD224-39F7-0A59-63B0-9841B79D2D3E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56" name="กลุ่ม 55">
              <a:extLst>
                <a:ext uri="{FF2B5EF4-FFF2-40B4-BE49-F238E27FC236}">
                  <a16:creationId xmlns:a16="http://schemas.microsoft.com/office/drawing/2014/main" id="{9236F407-16A9-97D6-E3C0-077BFEAC0082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57" name="Freeform 48">
                <a:extLst>
                  <a:ext uri="{FF2B5EF4-FFF2-40B4-BE49-F238E27FC236}">
                    <a16:creationId xmlns:a16="http://schemas.microsoft.com/office/drawing/2014/main" id="{3090E07E-B535-E9DE-D646-B3E6B6F19B8E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6921" r="-513" b="-4906"/>
                </a:stretch>
              </a:blipFill>
            </p:spPr>
          </p:sp>
          <p:sp>
            <p:nvSpPr>
              <p:cNvPr id="58" name="Freeform 44">
                <a:extLst>
                  <a:ext uri="{FF2B5EF4-FFF2-40B4-BE49-F238E27FC236}">
                    <a16:creationId xmlns:a16="http://schemas.microsoft.com/office/drawing/2014/main" id="{04729FE7-B785-4264-4949-C1193DA5D5B6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2475870" y="5222829"/>
            <a:ext cx="15030614" cy="14142808"/>
            <a:chOff x="0" y="0"/>
            <a:chExt cx="3958680" cy="3724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1167206" y="-7071404"/>
            <a:ext cx="15030614" cy="14142808"/>
            <a:chOff x="0" y="0"/>
            <a:chExt cx="3958680" cy="37248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140044" y="-508588"/>
            <a:ext cx="4641714" cy="8920061"/>
          </a:xfrm>
          <a:custGeom>
            <a:avLst/>
            <a:gdLst/>
            <a:ahLst/>
            <a:cxnLst/>
            <a:rect l="l" t="t" r="r" b="b"/>
            <a:pathLst>
              <a:path w="4641714" h="8920061">
                <a:moveTo>
                  <a:pt x="0" y="0"/>
                </a:moveTo>
                <a:lnTo>
                  <a:pt x="4641714" y="0"/>
                </a:lnTo>
                <a:lnTo>
                  <a:pt x="4641714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811508" y="819735"/>
            <a:ext cx="12748304" cy="1423554"/>
            <a:chOff x="0" y="0"/>
            <a:chExt cx="1920969" cy="2145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20969" cy="214507"/>
            </a:xfrm>
            <a:custGeom>
              <a:avLst/>
              <a:gdLst/>
              <a:ahLst/>
              <a:cxnLst/>
              <a:rect l="l" t="t" r="r" b="b"/>
              <a:pathLst>
                <a:path w="1920969" h="214507">
                  <a:moveTo>
                    <a:pt x="203200" y="0"/>
                  </a:moveTo>
                  <a:lnTo>
                    <a:pt x="1920969" y="0"/>
                  </a:lnTo>
                  <a:lnTo>
                    <a:pt x="1717769" y="214507"/>
                  </a:lnTo>
                  <a:lnTo>
                    <a:pt x="0" y="2145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76200"/>
              <a:ext cx="1717769" cy="29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4585571" y="3506113"/>
            <a:ext cx="4641714" cy="8920061"/>
          </a:xfrm>
          <a:custGeom>
            <a:avLst/>
            <a:gdLst/>
            <a:ahLst/>
            <a:cxnLst/>
            <a:rect l="l" t="t" r="r" b="b"/>
            <a:pathLst>
              <a:path w="4641714" h="8920061">
                <a:moveTo>
                  <a:pt x="0" y="0"/>
                </a:moveTo>
                <a:lnTo>
                  <a:pt x="4641714" y="0"/>
                </a:lnTo>
                <a:lnTo>
                  <a:pt x="4641714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872024" y="3861848"/>
            <a:ext cx="3367413" cy="2950299"/>
            <a:chOff x="0" y="0"/>
            <a:chExt cx="4489885" cy="393373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2609689"/>
              <a:ext cx="4489885" cy="1324044"/>
              <a:chOff x="0" y="0"/>
              <a:chExt cx="1877038" cy="55352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877038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77038" h="553529">
                    <a:moveTo>
                      <a:pt x="118322" y="0"/>
                    </a:moveTo>
                    <a:lnTo>
                      <a:pt x="1758716" y="0"/>
                    </a:lnTo>
                    <a:cubicBezTo>
                      <a:pt x="1790097" y="0"/>
                      <a:pt x="1820192" y="12466"/>
                      <a:pt x="1842382" y="34656"/>
                    </a:cubicBezTo>
                    <a:cubicBezTo>
                      <a:pt x="1864572" y="56846"/>
                      <a:pt x="1877038" y="86941"/>
                      <a:pt x="1877038" y="118322"/>
                    </a:cubicBezTo>
                    <a:lnTo>
                      <a:pt x="1877038" y="435206"/>
                    </a:lnTo>
                    <a:cubicBezTo>
                      <a:pt x="1877038" y="500554"/>
                      <a:pt x="1824063" y="553529"/>
                      <a:pt x="1758716" y="553529"/>
                    </a:cubicBezTo>
                    <a:lnTo>
                      <a:pt x="118322" y="553529"/>
                    </a:lnTo>
                    <a:cubicBezTo>
                      <a:pt x="86941" y="553529"/>
                      <a:pt x="56846" y="541063"/>
                      <a:pt x="34656" y="518873"/>
                    </a:cubicBezTo>
                    <a:cubicBezTo>
                      <a:pt x="12466" y="496683"/>
                      <a:pt x="0" y="466588"/>
                      <a:pt x="0" y="435206"/>
                    </a:cubicBezTo>
                    <a:lnTo>
                      <a:pt x="0" y="118322"/>
                    </a:lnTo>
                    <a:cubicBezTo>
                      <a:pt x="0" y="86941"/>
                      <a:pt x="12466" y="56846"/>
                      <a:pt x="34656" y="34656"/>
                    </a:cubicBezTo>
                    <a:cubicBezTo>
                      <a:pt x="56846" y="12466"/>
                      <a:pt x="86941" y="0"/>
                      <a:pt x="118322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76200"/>
                <a:ext cx="1877038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73027" y="0"/>
              <a:ext cx="2743831" cy="27438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b="-16666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44239" y="2770143"/>
              <a:ext cx="4201406" cy="965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1"/>
                </a:lnSpc>
              </a:pPr>
              <a:r>
                <a:rPr lang="en-US" sz="1542" spc="154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นายสุชาติ เกตุจินากูล</a:t>
              </a:r>
            </a:p>
            <a:p>
              <a:pPr algn="ctr">
                <a:lnSpc>
                  <a:spcPts val="1851"/>
                </a:lnSpc>
              </a:pPr>
              <a:r>
                <a:rPr lang="en-US" sz="1542" spc="154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สาขาวิศวกรรมโยธา เลขทะเบียน สย.2648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11526" y="3668350"/>
            <a:ext cx="3376193" cy="2950299"/>
            <a:chOff x="0" y="0"/>
            <a:chExt cx="4501590" cy="393373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2609689"/>
              <a:ext cx="4501590" cy="1324044"/>
              <a:chOff x="0" y="0"/>
              <a:chExt cx="1881932" cy="55352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81932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81932" h="553529">
                    <a:moveTo>
                      <a:pt x="118015" y="0"/>
                    </a:moveTo>
                    <a:lnTo>
                      <a:pt x="1763917" y="0"/>
                    </a:lnTo>
                    <a:cubicBezTo>
                      <a:pt x="1829095" y="0"/>
                      <a:pt x="1881932" y="52837"/>
                      <a:pt x="1881932" y="118015"/>
                    </a:cubicBezTo>
                    <a:lnTo>
                      <a:pt x="1881932" y="435514"/>
                    </a:lnTo>
                    <a:cubicBezTo>
                      <a:pt x="1881932" y="500692"/>
                      <a:pt x="1829095" y="553529"/>
                      <a:pt x="1763917" y="553529"/>
                    </a:cubicBezTo>
                    <a:lnTo>
                      <a:pt x="118015" y="553529"/>
                    </a:lnTo>
                    <a:cubicBezTo>
                      <a:pt x="52837" y="553529"/>
                      <a:pt x="0" y="500692"/>
                      <a:pt x="0" y="435514"/>
                    </a:cubicBezTo>
                    <a:lnTo>
                      <a:pt x="0" y="118015"/>
                    </a:lnTo>
                    <a:cubicBezTo>
                      <a:pt x="0" y="52837"/>
                      <a:pt x="52837" y="0"/>
                      <a:pt x="118015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1881932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878880" y="0"/>
              <a:ext cx="2743831" cy="274383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b="-16666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38425" y="2809465"/>
              <a:ext cx="4224740" cy="955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9"/>
                </a:lnSpc>
              </a:pPr>
              <a:r>
                <a:rPr lang="en-US" sz="1574" spc="15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นายธวัช เบญจพลชัย</a:t>
              </a:r>
            </a:p>
            <a:p>
              <a:pPr algn="ctr">
                <a:lnSpc>
                  <a:spcPts val="1889"/>
                </a:lnSpc>
              </a:pPr>
              <a:r>
                <a:rPr lang="en-US" sz="1574" spc="15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สาขาวิศวกรรมโยธา</a:t>
              </a:r>
            </a:p>
            <a:p>
              <a:pPr algn="ctr">
                <a:lnSpc>
                  <a:spcPts val="1889"/>
                </a:lnSpc>
              </a:pPr>
              <a:r>
                <a:rPr lang="en-US" sz="1574" spc="15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สย.4253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8" name="Group 28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2995967" y="6903859"/>
            <a:ext cx="3244336" cy="2950299"/>
            <a:chOff x="0" y="0"/>
            <a:chExt cx="4325781" cy="3933733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609689"/>
              <a:ext cx="4325781" cy="1324044"/>
              <a:chOff x="0" y="0"/>
              <a:chExt cx="1808433" cy="553529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08433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08433" h="553529">
                    <a:moveTo>
                      <a:pt x="122811" y="0"/>
                    </a:moveTo>
                    <a:lnTo>
                      <a:pt x="1685622" y="0"/>
                    </a:lnTo>
                    <a:cubicBezTo>
                      <a:pt x="1718194" y="0"/>
                      <a:pt x="1749431" y="12939"/>
                      <a:pt x="1772463" y="35970"/>
                    </a:cubicBezTo>
                    <a:cubicBezTo>
                      <a:pt x="1795494" y="59002"/>
                      <a:pt x="1808433" y="90239"/>
                      <a:pt x="1808433" y="122811"/>
                    </a:cubicBezTo>
                    <a:lnTo>
                      <a:pt x="1808433" y="430718"/>
                    </a:lnTo>
                    <a:cubicBezTo>
                      <a:pt x="1808433" y="498544"/>
                      <a:pt x="1753449" y="553529"/>
                      <a:pt x="1685622" y="553529"/>
                    </a:cubicBezTo>
                    <a:lnTo>
                      <a:pt x="122811" y="553529"/>
                    </a:lnTo>
                    <a:cubicBezTo>
                      <a:pt x="90239" y="553529"/>
                      <a:pt x="59002" y="540590"/>
                      <a:pt x="35970" y="517558"/>
                    </a:cubicBezTo>
                    <a:cubicBezTo>
                      <a:pt x="12939" y="494527"/>
                      <a:pt x="0" y="463289"/>
                      <a:pt x="0" y="430718"/>
                    </a:cubicBezTo>
                    <a:lnTo>
                      <a:pt x="0" y="122811"/>
                    </a:lnTo>
                    <a:cubicBezTo>
                      <a:pt x="0" y="90239"/>
                      <a:pt x="12939" y="59002"/>
                      <a:pt x="35970" y="35970"/>
                    </a:cubicBezTo>
                    <a:cubicBezTo>
                      <a:pt x="59002" y="12939"/>
                      <a:pt x="90239" y="0"/>
                      <a:pt x="122811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76200"/>
                <a:ext cx="1808433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693600" y="0"/>
              <a:ext cx="2743831" cy="2743831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363" b="-20325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128408" y="2782351"/>
              <a:ext cx="3874215" cy="965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6"/>
                </a:lnSpc>
              </a:pPr>
              <a:r>
                <a:rPr lang="en-US" sz="1564" spc="15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นางสาวดาผกา คุ้มภัย</a:t>
              </a:r>
            </a:p>
            <a:p>
              <a:pPr algn="ctr">
                <a:lnSpc>
                  <a:spcPts val="1876"/>
                </a:lnSpc>
              </a:pPr>
              <a:r>
                <a:rPr lang="en-US" sz="1564" spc="15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ภาคีวิศวกรสาขาวิศวกรรมโยธา</a:t>
              </a:r>
            </a:p>
            <a:p>
              <a:pPr algn="ctr">
                <a:lnSpc>
                  <a:spcPts val="1876"/>
                </a:lnSpc>
              </a:pPr>
              <a:r>
                <a:rPr lang="en-US" sz="1564" spc="15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ภย.65987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428984" y="6935972"/>
            <a:ext cx="3513351" cy="2950299"/>
            <a:chOff x="0" y="0"/>
            <a:chExt cx="4684468" cy="3933733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2609689"/>
              <a:ext cx="4684468" cy="1324044"/>
              <a:chOff x="0" y="0"/>
              <a:chExt cx="1958385" cy="553529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958386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958386" h="553529">
                    <a:moveTo>
                      <a:pt x="113407" y="0"/>
                    </a:moveTo>
                    <a:lnTo>
                      <a:pt x="1844978" y="0"/>
                    </a:lnTo>
                    <a:cubicBezTo>
                      <a:pt x="1907611" y="0"/>
                      <a:pt x="1958386" y="50774"/>
                      <a:pt x="1958386" y="113407"/>
                    </a:cubicBezTo>
                    <a:lnTo>
                      <a:pt x="1958386" y="440121"/>
                    </a:lnTo>
                    <a:cubicBezTo>
                      <a:pt x="1958386" y="502755"/>
                      <a:pt x="1907611" y="553529"/>
                      <a:pt x="1844978" y="553529"/>
                    </a:cubicBezTo>
                    <a:lnTo>
                      <a:pt x="113407" y="553529"/>
                    </a:lnTo>
                    <a:cubicBezTo>
                      <a:pt x="83330" y="553529"/>
                      <a:pt x="54484" y="541581"/>
                      <a:pt x="33216" y="520313"/>
                    </a:cubicBezTo>
                    <a:cubicBezTo>
                      <a:pt x="11948" y="499044"/>
                      <a:pt x="0" y="470199"/>
                      <a:pt x="0" y="440121"/>
                    </a:cubicBezTo>
                    <a:lnTo>
                      <a:pt x="0" y="113407"/>
                    </a:lnTo>
                    <a:cubicBezTo>
                      <a:pt x="0" y="50774"/>
                      <a:pt x="50774" y="0"/>
                      <a:pt x="113407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76200"/>
                <a:ext cx="1958385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970318" y="0"/>
              <a:ext cx="2743831" cy="2743831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b="-18067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58433" y="2799940"/>
              <a:ext cx="4567602" cy="103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นางสาวนงพร กุระพอง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สาขาวิศวกรรมโยธา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ภย.97389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628087" y="6903859"/>
            <a:ext cx="3743070" cy="2950299"/>
            <a:chOff x="0" y="0"/>
            <a:chExt cx="4990761" cy="3933733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2609689"/>
              <a:ext cx="4990761" cy="1324044"/>
              <a:chOff x="0" y="0"/>
              <a:chExt cx="2086434" cy="553529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086434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86434" h="553529">
                    <a:moveTo>
                      <a:pt x="106447" y="0"/>
                    </a:moveTo>
                    <a:lnTo>
                      <a:pt x="1979987" y="0"/>
                    </a:lnTo>
                    <a:cubicBezTo>
                      <a:pt x="2038776" y="0"/>
                      <a:pt x="2086434" y="47658"/>
                      <a:pt x="2086434" y="106447"/>
                    </a:cubicBezTo>
                    <a:lnTo>
                      <a:pt x="2086434" y="447081"/>
                    </a:lnTo>
                    <a:cubicBezTo>
                      <a:pt x="2086434" y="505871"/>
                      <a:pt x="2038776" y="553529"/>
                      <a:pt x="1979987" y="553529"/>
                    </a:cubicBezTo>
                    <a:lnTo>
                      <a:pt x="106447" y="553529"/>
                    </a:lnTo>
                    <a:cubicBezTo>
                      <a:pt x="78216" y="553529"/>
                      <a:pt x="51140" y="542314"/>
                      <a:pt x="31178" y="522351"/>
                    </a:cubicBezTo>
                    <a:cubicBezTo>
                      <a:pt x="11215" y="502388"/>
                      <a:pt x="0" y="475313"/>
                      <a:pt x="0" y="447081"/>
                    </a:cubicBezTo>
                    <a:lnTo>
                      <a:pt x="0" y="106447"/>
                    </a:lnTo>
                    <a:cubicBezTo>
                      <a:pt x="0" y="78216"/>
                      <a:pt x="11215" y="51140"/>
                      <a:pt x="31178" y="31178"/>
                    </a:cubicBezTo>
                    <a:cubicBezTo>
                      <a:pt x="51140" y="11215"/>
                      <a:pt x="78216" y="0"/>
                      <a:pt x="106447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76200"/>
                <a:ext cx="2086434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123465" y="0"/>
              <a:ext cx="2743831" cy="2743831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b="-16412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56" name="TextBox 56"/>
            <p:cNvSpPr txBox="1"/>
            <p:nvPr/>
          </p:nvSpPr>
          <p:spPr>
            <a:xfrm>
              <a:off x="244004" y="2800802"/>
              <a:ext cx="4502753" cy="103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นายวิศรุต แก้วชื่น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สาขาวิศวกรรมโยธา</a:t>
              </a:r>
            </a:p>
            <a:p>
              <a:pPr algn="ctr">
                <a:lnSpc>
                  <a:spcPts val="2003"/>
                </a:lnSpc>
              </a:pPr>
              <a:r>
                <a:rPr lang="en-US" sz="1669" spc="16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ภย.75415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2530135" y="3861848"/>
            <a:ext cx="3306713" cy="2950299"/>
            <a:chOff x="0" y="0"/>
            <a:chExt cx="4408950" cy="3933733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2609689"/>
              <a:ext cx="4408950" cy="1324044"/>
              <a:chOff x="0" y="0"/>
              <a:chExt cx="1843203" cy="553529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843203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43203" h="553529">
                    <a:moveTo>
                      <a:pt x="120494" y="0"/>
                    </a:moveTo>
                    <a:lnTo>
                      <a:pt x="1722709" y="0"/>
                    </a:lnTo>
                    <a:cubicBezTo>
                      <a:pt x="1754666" y="0"/>
                      <a:pt x="1785314" y="12695"/>
                      <a:pt x="1807911" y="35292"/>
                    </a:cubicBezTo>
                    <a:cubicBezTo>
                      <a:pt x="1830508" y="57889"/>
                      <a:pt x="1843203" y="88537"/>
                      <a:pt x="1843203" y="120494"/>
                    </a:cubicBezTo>
                    <a:lnTo>
                      <a:pt x="1843203" y="433034"/>
                    </a:lnTo>
                    <a:cubicBezTo>
                      <a:pt x="1843203" y="499582"/>
                      <a:pt x="1789256" y="553529"/>
                      <a:pt x="1722709" y="553529"/>
                    </a:cubicBezTo>
                    <a:lnTo>
                      <a:pt x="120494" y="553529"/>
                    </a:lnTo>
                    <a:cubicBezTo>
                      <a:pt x="88537" y="553529"/>
                      <a:pt x="57889" y="540834"/>
                      <a:pt x="35292" y="518237"/>
                    </a:cubicBezTo>
                    <a:cubicBezTo>
                      <a:pt x="12695" y="495640"/>
                      <a:pt x="0" y="464992"/>
                      <a:pt x="0" y="433034"/>
                    </a:cubicBezTo>
                    <a:lnTo>
                      <a:pt x="0" y="120494"/>
                    </a:lnTo>
                    <a:cubicBezTo>
                      <a:pt x="0" y="88537"/>
                      <a:pt x="12695" y="57889"/>
                      <a:pt x="35292" y="35292"/>
                    </a:cubicBezTo>
                    <a:cubicBezTo>
                      <a:pt x="57889" y="12695"/>
                      <a:pt x="88537" y="0"/>
                      <a:pt x="120494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76200"/>
                <a:ext cx="1843203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832560" y="0"/>
              <a:ext cx="2743831" cy="2743831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b="-17573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63" name="TextBox 63"/>
            <p:cNvSpPr txBox="1"/>
            <p:nvPr/>
          </p:nvSpPr>
          <p:spPr>
            <a:xfrm>
              <a:off x="267368" y="2782351"/>
              <a:ext cx="3874215" cy="965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8"/>
                </a:lnSpc>
              </a:pPr>
              <a:r>
                <a:rPr lang="en-US" sz="1532" spc="153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นายนุกูล เห็นเจริญสุข</a:t>
              </a:r>
            </a:p>
            <a:p>
              <a:pPr algn="ctr">
                <a:lnSpc>
                  <a:spcPts val="1838"/>
                </a:lnSpc>
              </a:pPr>
              <a:r>
                <a:rPr lang="en-US" sz="1532" spc="153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สาขาวิศวกรรมโยธา </a:t>
              </a:r>
            </a:p>
            <a:p>
              <a:pPr algn="ctr">
                <a:lnSpc>
                  <a:spcPts val="1838"/>
                </a:lnSpc>
              </a:pPr>
              <a:r>
                <a:rPr lang="en-US" sz="1532" spc="153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ภย.35920</a:t>
              </a: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8686943" y="800100"/>
            <a:ext cx="9477436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ทีม</a:t>
            </a:r>
            <a:r>
              <a:rPr lang="en-US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วิศวกร</a:t>
            </a:r>
            <a:b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</a:br>
            <a:r>
              <a:rPr lang="en-US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กิจการ</a:t>
            </a: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ค้า</a:t>
            </a:r>
            <a:r>
              <a:rPr lang="en-US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ร่วม</a:t>
            </a: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อินเด็ก</a:t>
            </a:r>
            <a:r>
              <a:rPr lang="th-TH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ซ์</a:t>
            </a: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 อภิมุข</a:t>
            </a:r>
            <a:endParaRPr lang="en-US" sz="4800" b="1" spc="150" dirty="0">
              <a:solidFill>
                <a:srgbClr val="000000"/>
              </a:solidFill>
              <a:latin typeface="Cordia New" panose="020B0304020202020204" pitchFamily="34" charset="-34"/>
              <a:ea typeface="Open Sauce Bold"/>
              <a:cs typeface="Cordia New" panose="020B0304020202020204" pitchFamily="34" charset="-34"/>
              <a:sym typeface="Open Sauce Bold"/>
            </a:endParaRPr>
          </a:p>
        </p:txBody>
      </p:sp>
      <p:grpSp>
        <p:nvGrpSpPr>
          <p:cNvPr id="66" name="Group 66"/>
          <p:cNvGrpSpPr/>
          <p:nvPr/>
        </p:nvGrpSpPr>
        <p:grpSpPr>
          <a:xfrm>
            <a:off x="-4844107" y="2615578"/>
            <a:ext cx="11088993" cy="884320"/>
            <a:chOff x="0" y="0"/>
            <a:chExt cx="14785324" cy="1179093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0"/>
              <a:ext cx="12989216" cy="1137587"/>
              <a:chOff x="0" y="0"/>
              <a:chExt cx="2449390" cy="214516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244939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2449390" h="214516">
                    <a:moveTo>
                      <a:pt x="203200" y="0"/>
                    </a:moveTo>
                    <a:lnTo>
                      <a:pt x="2449390" y="0"/>
                    </a:lnTo>
                    <a:lnTo>
                      <a:pt x="224619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2372A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101600" y="-76200"/>
                <a:ext cx="224619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12630168" y="41505"/>
              <a:ext cx="2155156" cy="1137587"/>
              <a:chOff x="0" y="0"/>
              <a:chExt cx="406400" cy="214516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406400" cy="214516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14516">
                    <a:moveTo>
                      <a:pt x="203200" y="0"/>
                    </a:moveTo>
                    <a:lnTo>
                      <a:pt x="406400" y="0"/>
                    </a:lnTo>
                    <a:lnTo>
                      <a:pt x="203200" y="214516"/>
                    </a:lnTo>
                    <a:lnTo>
                      <a:pt x="0" y="21451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436850"/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101600" y="-76200"/>
                <a:ext cx="203200" cy="2907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73" name="TextBox 73"/>
          <p:cNvSpPr txBox="1"/>
          <p:nvPr/>
        </p:nvSpPr>
        <p:spPr>
          <a:xfrm>
            <a:off x="864789" y="2625303"/>
            <a:ext cx="3201317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วิศวกรโยธา</a:t>
            </a:r>
            <a:endParaRPr lang="en-US" sz="4400" b="1" spc="420" dirty="0">
              <a:solidFill>
                <a:srgbClr val="FFFFFF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C12375F9-A3EE-05F6-8664-F866803FD88A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74" name="Group 32">
              <a:extLst>
                <a:ext uri="{FF2B5EF4-FFF2-40B4-BE49-F238E27FC236}">
                  <a16:creationId xmlns:a16="http://schemas.microsoft.com/office/drawing/2014/main" id="{1E3F6E6C-00FA-9484-4E92-CAB23103E6D5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78" name="Group 33">
                <a:extLst>
                  <a:ext uri="{FF2B5EF4-FFF2-40B4-BE49-F238E27FC236}">
                    <a16:creationId xmlns:a16="http://schemas.microsoft.com/office/drawing/2014/main" id="{A3030F1B-A2DE-C690-43D4-A8DC86C812DF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82" name="Freeform 34">
                  <a:extLst>
                    <a:ext uri="{FF2B5EF4-FFF2-40B4-BE49-F238E27FC236}">
                      <a16:creationId xmlns:a16="http://schemas.microsoft.com/office/drawing/2014/main" id="{2EBE8B60-0489-790C-4698-D20E610E21D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83" name="TextBox 35">
                  <a:extLst>
                    <a:ext uri="{FF2B5EF4-FFF2-40B4-BE49-F238E27FC236}">
                      <a16:creationId xmlns:a16="http://schemas.microsoft.com/office/drawing/2014/main" id="{112C0779-3990-AB88-5FDD-22BA50E1F94D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79" name="Group 37">
                <a:extLst>
                  <a:ext uri="{FF2B5EF4-FFF2-40B4-BE49-F238E27FC236}">
                    <a16:creationId xmlns:a16="http://schemas.microsoft.com/office/drawing/2014/main" id="{F5F4EF44-33E2-3CAB-2127-5A5D11F74D31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80" name="Freeform 38">
                  <a:extLst>
                    <a:ext uri="{FF2B5EF4-FFF2-40B4-BE49-F238E27FC236}">
                      <a16:creationId xmlns:a16="http://schemas.microsoft.com/office/drawing/2014/main" id="{829AE1B3-2332-37F7-0539-401FA1B34C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1" name="TextBox 39">
                  <a:extLst>
                    <a:ext uri="{FF2B5EF4-FFF2-40B4-BE49-F238E27FC236}">
                      <a16:creationId xmlns:a16="http://schemas.microsoft.com/office/drawing/2014/main" id="{DEBDF17D-3CD3-03E0-BFDE-B40C98348AEA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75" name="กลุ่ม 74">
              <a:extLst>
                <a:ext uri="{FF2B5EF4-FFF2-40B4-BE49-F238E27FC236}">
                  <a16:creationId xmlns:a16="http://schemas.microsoft.com/office/drawing/2014/main" id="{E8943322-1468-E17D-EA88-0013766E38D7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76" name="Freeform 48">
                <a:extLst>
                  <a:ext uri="{FF2B5EF4-FFF2-40B4-BE49-F238E27FC236}">
                    <a16:creationId xmlns:a16="http://schemas.microsoft.com/office/drawing/2014/main" id="{56F6080F-8AC9-A6B4-E9F9-33CB38B3F4E0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t="-6921" r="-513" b="-4906"/>
                </a:stretch>
              </a:blipFill>
            </p:spPr>
          </p:sp>
          <p:sp>
            <p:nvSpPr>
              <p:cNvPr id="77" name="Freeform 44">
                <a:extLst>
                  <a:ext uri="{FF2B5EF4-FFF2-40B4-BE49-F238E27FC236}">
                    <a16:creationId xmlns:a16="http://schemas.microsoft.com/office/drawing/2014/main" id="{45DABC8F-FAC1-B269-7C2F-2B8254A730A9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5792" y="2547304"/>
            <a:ext cx="12098497" cy="1010407"/>
            <a:chOff x="0" y="0"/>
            <a:chExt cx="2568590" cy="214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8590" cy="214516"/>
            </a:xfrm>
            <a:custGeom>
              <a:avLst/>
              <a:gdLst/>
              <a:ahLst/>
              <a:cxnLst/>
              <a:rect l="l" t="t" r="r" b="b"/>
              <a:pathLst>
                <a:path w="2568590" h="214516">
                  <a:moveTo>
                    <a:pt x="203200" y="0"/>
                  </a:moveTo>
                  <a:lnTo>
                    <a:pt x="2568590" y="0"/>
                  </a:lnTo>
                  <a:lnTo>
                    <a:pt x="236539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76200"/>
              <a:ext cx="236539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0998039" y="-6924290"/>
            <a:ext cx="15030614" cy="14142808"/>
            <a:chOff x="0" y="0"/>
            <a:chExt cx="3958680" cy="37248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73907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31476" y="2319820"/>
            <a:ext cx="9513958" cy="951395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406400" y="8128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"/>
              <a:stretch>
                <a:fillRect l="-47084" r="-2728"/>
              </a:stretch>
            </a:blipFill>
            <a:ln w="38100" cap="sq">
              <a:solidFill>
                <a:srgbClr val="3A4D39"/>
              </a:solidFill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3140044" y="-508588"/>
            <a:ext cx="4100745" cy="7880472"/>
          </a:xfrm>
          <a:custGeom>
            <a:avLst/>
            <a:gdLst/>
            <a:ahLst/>
            <a:cxnLst/>
            <a:rect l="l" t="t" r="r" b="b"/>
            <a:pathLst>
              <a:path w="4100745" h="7880472">
                <a:moveTo>
                  <a:pt x="0" y="0"/>
                </a:moveTo>
                <a:lnTo>
                  <a:pt x="4100745" y="0"/>
                </a:lnTo>
                <a:lnTo>
                  <a:pt x="4100745" y="7880472"/>
                </a:lnTo>
                <a:lnTo>
                  <a:pt x="0" y="7880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1931476" y="7690154"/>
            <a:ext cx="4525147" cy="4525147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0298583" y="9248466"/>
            <a:ext cx="1281097" cy="422907"/>
            <a:chOff x="0" y="0"/>
            <a:chExt cx="1708130" cy="5638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347451"/>
              <a:ext cx="1708130" cy="216426"/>
            </a:xfrm>
            <a:custGeom>
              <a:avLst/>
              <a:gdLst/>
              <a:ahLst/>
              <a:cxnLst/>
              <a:rect l="l" t="t" r="r" b="b"/>
              <a:pathLst>
                <a:path w="1708130" h="216426">
                  <a:moveTo>
                    <a:pt x="0" y="0"/>
                  </a:moveTo>
                  <a:lnTo>
                    <a:pt x="1708130" y="0"/>
                  </a:lnTo>
                  <a:lnTo>
                    <a:pt x="1708130" y="216426"/>
                  </a:lnTo>
                  <a:lnTo>
                    <a:pt x="0" y="216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35776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47472" y="4021933"/>
            <a:ext cx="9891659" cy="448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6"/>
              </a:lnSpc>
            </a:pPr>
            <a:r>
              <a:rPr lang="en-US" sz="2275" b="1" spc="227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มติที่ประชุมกรรมการสภามหาวิทยาลัย</a:t>
            </a:r>
            <a:r>
              <a:rPr lang="en-US" sz="2275" b="1" spc="227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</a:t>
            </a:r>
            <a:r>
              <a:rPr lang="en-US" sz="2275" b="1" spc="227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ครั้งที่</a:t>
            </a:r>
            <a:r>
              <a:rPr lang="en-US" sz="2275" b="1" spc="227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16/2565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</a:p>
          <a:p>
            <a:pPr algn="just">
              <a:lnSpc>
                <a:spcPts val="3186"/>
              </a:lnSpc>
            </a:pP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วันที่26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ธันวาคม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พ.ศ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. 2565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มอบให้ผู้อำนวยการสถาบันวิจัยและพัฒนาดำเนินการรวบรวม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และจัดทำข้อมูลเปรียบการดำเนินการ</a:t>
            </a:r>
            <a:endParaRPr lang="en-US" sz="2275" spc="227" dirty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just">
              <a:lnSpc>
                <a:spcPts val="3186"/>
              </a:lnSpc>
            </a:pP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     – Smart campus RMUTL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บุคคลภายนอกลงทุน</a:t>
            </a:r>
            <a:endParaRPr lang="en-US" sz="2275" spc="227" dirty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just">
              <a:lnSpc>
                <a:spcPts val="3186"/>
              </a:lnSpc>
            </a:pP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         – Smart campus RMUTL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มหาวิทยาลัยลงทุนเอง</a:t>
            </a:r>
            <a:endParaRPr lang="en-US" sz="2275" spc="227" dirty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just">
              <a:lnSpc>
                <a:spcPts val="3186"/>
              </a:lnSpc>
            </a:pPr>
            <a:endParaRPr lang="en-US" sz="2275" spc="227" dirty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algn="just">
              <a:lnSpc>
                <a:spcPts val="3186"/>
              </a:lnSpc>
            </a:pPr>
            <a:r>
              <a:rPr lang="en-US" sz="2275" b="1" spc="227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มติคณะกรรมการนโยบายการเงินและทรัพย์สิน</a:t>
            </a:r>
            <a:r>
              <a:rPr lang="en-US" sz="2275" b="1" spc="227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</a:t>
            </a:r>
            <a:r>
              <a:rPr lang="en-US" sz="2275" b="1" spc="227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ครั้งที่</a:t>
            </a:r>
            <a:r>
              <a:rPr lang="en-US" sz="2275" b="1" spc="227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2/2566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</a:p>
          <a:p>
            <a:pPr algn="just">
              <a:lnSpc>
                <a:spcPts val="3186"/>
              </a:lnSpc>
            </a:pP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วันที่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23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กุมภาพันธ์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พ.ศ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. 2566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เห็นสมควรรับแนวทาง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Smart campus</a:t>
            </a:r>
            <a:r>
              <a:rPr lang="th-TH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RMUTL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บุคคลภายนอกลงทุน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โดยมีการวิเคราะห์การลงทุน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20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ปี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และเปรียบเทียบประเมินรายละเอียดของเอกชนแต่ละแห่ง</a:t>
            </a:r>
            <a:r>
              <a:rPr lang="th-TH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โดยมีตัวชี้วัดประกอบด้วย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อัตราส่วนลด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การรับประกัน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อายุสัญญา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และ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NPV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ที่</a:t>
            </a:r>
            <a:r>
              <a:rPr lang="en-US" sz="2275" spc="227" dirty="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 20 </a:t>
            </a:r>
            <a:r>
              <a:rPr lang="en-US" sz="2275" spc="227" dirty="0" err="1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ปี</a:t>
            </a:r>
            <a:endParaRPr lang="en-US" sz="2275" spc="227" dirty="0">
              <a:solidFill>
                <a:srgbClr val="000000"/>
              </a:solid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7" name="Group 17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968521" y="2663127"/>
            <a:ext cx="8553927" cy="719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58"/>
              </a:lnSpc>
            </a:pPr>
            <a:r>
              <a:rPr lang="en-US" sz="3756" b="1" spc="375">
                <a:solidFill>
                  <a:srgbClr val="FFFFFF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INTRODUCTION / การดำเนินการ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28700" y="9459920"/>
            <a:ext cx="4645064" cy="505547"/>
            <a:chOff x="0" y="0"/>
            <a:chExt cx="6193419" cy="674062"/>
          </a:xfrm>
        </p:grpSpPr>
        <p:sp>
          <p:nvSpPr>
            <p:cNvPr id="27" name="TextBox 27"/>
            <p:cNvSpPr txBox="1"/>
            <p:nvPr/>
          </p:nvSpPr>
          <p:spPr>
            <a:xfrm>
              <a:off x="1172495" y="59748"/>
              <a:ext cx="502092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spc="200">
                  <a:solidFill>
                    <a:srgbClr val="436850"/>
                  </a:solidFill>
                  <a:latin typeface="Telegraf"/>
                  <a:ea typeface="Telegraf"/>
                  <a:cs typeface="Telegraf"/>
                  <a:sym typeface="Telegraf"/>
                </a:rPr>
                <a:t>SMART CAMPUS - RMUTL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923373" cy="674062"/>
            </a:xfrm>
            <a:custGeom>
              <a:avLst/>
              <a:gdLst/>
              <a:ahLst/>
              <a:cxnLst/>
              <a:rect l="l" t="t" r="r" b="b"/>
              <a:pathLst>
                <a:path w="923373" h="674062">
                  <a:moveTo>
                    <a:pt x="0" y="0"/>
                  </a:moveTo>
                  <a:lnTo>
                    <a:pt x="923373" y="0"/>
                  </a:lnTo>
                  <a:lnTo>
                    <a:pt x="923373" y="674062"/>
                  </a:lnTo>
                  <a:lnTo>
                    <a:pt x="0" y="674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020931" y="545848"/>
            <a:ext cx="15030614" cy="7321600"/>
            <a:chOff x="0" y="0"/>
            <a:chExt cx="3958680" cy="19283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1928323"/>
            </a:xfrm>
            <a:custGeom>
              <a:avLst/>
              <a:gdLst/>
              <a:ahLst/>
              <a:cxnLst/>
              <a:rect l="l" t="t" r="r" b="b"/>
              <a:pathLst>
                <a:path w="3958680" h="1928323">
                  <a:moveTo>
                    <a:pt x="0" y="0"/>
                  </a:moveTo>
                  <a:lnTo>
                    <a:pt x="3958680" y="0"/>
                  </a:lnTo>
                  <a:lnTo>
                    <a:pt x="3958680" y="1928323"/>
                  </a:lnTo>
                  <a:lnTo>
                    <a:pt x="0" y="1928323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2004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0044" y="-508588"/>
            <a:ext cx="4641714" cy="8920061"/>
          </a:xfrm>
          <a:custGeom>
            <a:avLst/>
            <a:gdLst/>
            <a:ahLst/>
            <a:cxnLst/>
            <a:rect l="l" t="t" r="r" b="b"/>
            <a:pathLst>
              <a:path w="4641714" h="8920061">
                <a:moveTo>
                  <a:pt x="0" y="0"/>
                </a:moveTo>
                <a:lnTo>
                  <a:pt x="4641714" y="0"/>
                </a:lnTo>
                <a:lnTo>
                  <a:pt x="4641714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0" y="1394301"/>
            <a:ext cx="6540173" cy="8920061"/>
          </a:xfrm>
          <a:custGeom>
            <a:avLst/>
            <a:gdLst/>
            <a:ahLst/>
            <a:cxnLst/>
            <a:rect l="l" t="t" r="r" b="b"/>
            <a:pathLst>
              <a:path w="6540173" h="8920061">
                <a:moveTo>
                  <a:pt x="0" y="0"/>
                </a:moveTo>
                <a:lnTo>
                  <a:pt x="6540173" y="0"/>
                </a:lnTo>
                <a:lnTo>
                  <a:pt x="6540173" y="8920061"/>
                </a:lnTo>
                <a:lnTo>
                  <a:pt x="0" y="8920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49" b="-2044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249126" y="7084157"/>
            <a:ext cx="3354053" cy="2696891"/>
            <a:chOff x="0" y="0"/>
            <a:chExt cx="4472070" cy="359585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385536"/>
              <a:ext cx="4472070" cy="1210318"/>
              <a:chOff x="0" y="0"/>
              <a:chExt cx="2045263" cy="5535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45263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45263" h="553529">
                    <a:moveTo>
                      <a:pt x="108590" y="0"/>
                    </a:moveTo>
                    <a:lnTo>
                      <a:pt x="1936673" y="0"/>
                    </a:lnTo>
                    <a:cubicBezTo>
                      <a:pt x="1965473" y="0"/>
                      <a:pt x="1993093" y="11441"/>
                      <a:pt x="2013458" y="31805"/>
                    </a:cubicBezTo>
                    <a:cubicBezTo>
                      <a:pt x="2033823" y="52170"/>
                      <a:pt x="2045263" y="79790"/>
                      <a:pt x="2045263" y="108590"/>
                    </a:cubicBezTo>
                    <a:lnTo>
                      <a:pt x="2045263" y="444939"/>
                    </a:lnTo>
                    <a:cubicBezTo>
                      <a:pt x="2045263" y="504911"/>
                      <a:pt x="1996646" y="553529"/>
                      <a:pt x="1936673" y="553529"/>
                    </a:cubicBezTo>
                    <a:lnTo>
                      <a:pt x="108590" y="553529"/>
                    </a:lnTo>
                    <a:cubicBezTo>
                      <a:pt x="79790" y="553529"/>
                      <a:pt x="52170" y="542088"/>
                      <a:pt x="31805" y="521723"/>
                    </a:cubicBezTo>
                    <a:cubicBezTo>
                      <a:pt x="11441" y="501359"/>
                      <a:pt x="0" y="473739"/>
                      <a:pt x="0" y="444939"/>
                    </a:cubicBezTo>
                    <a:lnTo>
                      <a:pt x="0" y="108590"/>
                    </a:lnTo>
                    <a:cubicBezTo>
                      <a:pt x="0" y="79790"/>
                      <a:pt x="11441" y="52170"/>
                      <a:pt x="31805" y="31805"/>
                    </a:cubicBezTo>
                    <a:cubicBezTo>
                      <a:pt x="52170" y="11441"/>
                      <a:pt x="79790" y="0"/>
                      <a:pt x="108590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76200"/>
                <a:ext cx="2045263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81957" y="0"/>
              <a:ext cx="2508157" cy="2508157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683" r="-683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41726" y="2587345"/>
              <a:ext cx="3988619" cy="778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7"/>
                </a:lnSpc>
              </a:pPr>
              <a:r>
                <a:rPr lang="en-US" sz="1272" spc="127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นางสาวณัฐธิดา ช่างสาร</a:t>
              </a:r>
            </a:p>
            <a:p>
              <a:pPr algn="ctr">
                <a:lnSpc>
                  <a:spcPts val="1527"/>
                </a:lnSpc>
              </a:pPr>
              <a:r>
                <a:rPr lang="en-US" sz="1272" spc="127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สาขาวิศวกรรมไฟฟ้าสื่อสาร</a:t>
              </a:r>
            </a:p>
            <a:p>
              <a:pPr algn="ctr">
                <a:lnSpc>
                  <a:spcPts val="1527"/>
                </a:lnSpc>
              </a:pPr>
              <a:r>
                <a:rPr lang="en-US" sz="1272" spc="127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ภฟส.15614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19235" y="7084157"/>
            <a:ext cx="3670071" cy="2696891"/>
            <a:chOff x="0" y="0"/>
            <a:chExt cx="4893428" cy="359585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2385536"/>
              <a:ext cx="4893428" cy="1210318"/>
              <a:chOff x="0" y="0"/>
              <a:chExt cx="2237968" cy="55352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37968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237968" h="553529">
                    <a:moveTo>
                      <a:pt x="99240" y="0"/>
                    </a:moveTo>
                    <a:lnTo>
                      <a:pt x="2138728" y="0"/>
                    </a:lnTo>
                    <a:cubicBezTo>
                      <a:pt x="2193537" y="0"/>
                      <a:pt x="2237968" y="44431"/>
                      <a:pt x="2237968" y="99240"/>
                    </a:cubicBezTo>
                    <a:lnTo>
                      <a:pt x="2237968" y="454289"/>
                    </a:lnTo>
                    <a:cubicBezTo>
                      <a:pt x="2237968" y="509098"/>
                      <a:pt x="2193537" y="553529"/>
                      <a:pt x="2138728" y="553529"/>
                    </a:cubicBezTo>
                    <a:lnTo>
                      <a:pt x="99240" y="553529"/>
                    </a:lnTo>
                    <a:cubicBezTo>
                      <a:pt x="44431" y="553529"/>
                      <a:pt x="0" y="509098"/>
                      <a:pt x="0" y="454289"/>
                    </a:cubicBezTo>
                    <a:lnTo>
                      <a:pt x="0" y="99240"/>
                    </a:lnTo>
                    <a:cubicBezTo>
                      <a:pt x="0" y="44431"/>
                      <a:pt x="44431" y="0"/>
                      <a:pt x="99240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2237968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92636" y="0"/>
              <a:ext cx="2508157" cy="250815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b="-3389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06212" y="2565698"/>
              <a:ext cx="4281004" cy="84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นายพิทยาธร ทองธรรมชาติ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สาขาวิศวกรรมไฟฟ้าสื่อสาร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ภฟส.14856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581713" y="6515100"/>
            <a:ext cx="3758377" cy="2696891"/>
            <a:chOff x="0" y="0"/>
            <a:chExt cx="5011169" cy="359585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2385536"/>
              <a:ext cx="5011169" cy="1210318"/>
              <a:chOff x="0" y="0"/>
              <a:chExt cx="2291816" cy="55352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291816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291816" h="553529">
                    <a:moveTo>
                      <a:pt x="96908" y="0"/>
                    </a:moveTo>
                    <a:lnTo>
                      <a:pt x="2194907" y="0"/>
                    </a:lnTo>
                    <a:cubicBezTo>
                      <a:pt x="2248428" y="0"/>
                      <a:pt x="2291816" y="43387"/>
                      <a:pt x="2291816" y="96908"/>
                    </a:cubicBezTo>
                    <a:lnTo>
                      <a:pt x="2291816" y="456621"/>
                    </a:lnTo>
                    <a:cubicBezTo>
                      <a:pt x="2291816" y="510142"/>
                      <a:pt x="2248428" y="553529"/>
                      <a:pt x="2194907" y="553529"/>
                    </a:cubicBezTo>
                    <a:lnTo>
                      <a:pt x="96908" y="553529"/>
                    </a:lnTo>
                    <a:cubicBezTo>
                      <a:pt x="71206" y="553529"/>
                      <a:pt x="46557" y="543319"/>
                      <a:pt x="28384" y="525145"/>
                    </a:cubicBezTo>
                    <a:cubicBezTo>
                      <a:pt x="10210" y="506971"/>
                      <a:pt x="0" y="482322"/>
                      <a:pt x="0" y="456621"/>
                    </a:cubicBezTo>
                    <a:lnTo>
                      <a:pt x="0" y="96908"/>
                    </a:lnTo>
                    <a:cubicBezTo>
                      <a:pt x="0" y="43387"/>
                      <a:pt x="43387" y="0"/>
                      <a:pt x="96908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76200"/>
                <a:ext cx="2291816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251506" y="0"/>
              <a:ext cx="2508157" cy="250815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4293" b="-22924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166497" y="2578687"/>
              <a:ext cx="4678176" cy="950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1"/>
                </a:lnSpc>
              </a:pPr>
              <a:r>
                <a:rPr lang="en-US" sz="1526" spc="152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นายธีรเมธ อภินันทนีสถิต</a:t>
              </a:r>
            </a:p>
            <a:p>
              <a:pPr algn="ctr">
                <a:lnSpc>
                  <a:spcPts val="1831"/>
                </a:lnSpc>
              </a:pPr>
              <a:r>
                <a:rPr lang="en-US" sz="1526" spc="152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สาขาวิศวกรรมสิ่งแวดล้อม </a:t>
              </a:r>
            </a:p>
            <a:p>
              <a:pPr algn="ctr">
                <a:lnSpc>
                  <a:spcPts val="1831"/>
                </a:lnSpc>
              </a:pPr>
              <a:r>
                <a:rPr lang="en-US" sz="1526" spc="152">
                  <a:solidFill>
                    <a:srgbClr val="002519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เลขที่ ภส.4703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29" name="Group 29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729253" y="3880898"/>
            <a:ext cx="3726801" cy="2696891"/>
            <a:chOff x="0" y="0"/>
            <a:chExt cx="4969068" cy="3595855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2385536"/>
              <a:ext cx="4969068" cy="1210318"/>
              <a:chOff x="0" y="0"/>
              <a:chExt cx="2272561" cy="55352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272561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272561" h="553529">
                    <a:moveTo>
                      <a:pt x="97729" y="0"/>
                    </a:moveTo>
                    <a:lnTo>
                      <a:pt x="2174832" y="0"/>
                    </a:lnTo>
                    <a:cubicBezTo>
                      <a:pt x="2200751" y="0"/>
                      <a:pt x="2225609" y="10296"/>
                      <a:pt x="2243937" y="28624"/>
                    </a:cubicBezTo>
                    <a:cubicBezTo>
                      <a:pt x="2262265" y="46952"/>
                      <a:pt x="2272561" y="71810"/>
                      <a:pt x="2272561" y="97729"/>
                    </a:cubicBezTo>
                    <a:lnTo>
                      <a:pt x="2272561" y="455800"/>
                    </a:lnTo>
                    <a:cubicBezTo>
                      <a:pt x="2272561" y="509774"/>
                      <a:pt x="2228806" y="553529"/>
                      <a:pt x="2174832" y="553529"/>
                    </a:cubicBezTo>
                    <a:lnTo>
                      <a:pt x="97729" y="553529"/>
                    </a:lnTo>
                    <a:cubicBezTo>
                      <a:pt x="43755" y="553529"/>
                      <a:pt x="0" y="509774"/>
                      <a:pt x="0" y="455800"/>
                    </a:cubicBezTo>
                    <a:lnTo>
                      <a:pt x="0" y="97729"/>
                    </a:lnTo>
                    <a:cubicBezTo>
                      <a:pt x="0" y="43755"/>
                      <a:pt x="43755" y="0"/>
                      <a:pt x="97729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76200"/>
                <a:ext cx="2272561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230456" y="0"/>
              <a:ext cx="2508157" cy="2508157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b="-21940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131412" y="2565698"/>
              <a:ext cx="4706243" cy="875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ผู้ช่วยศาสตราจารย์ ดร. สมชัย หิรัญวโรดม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สาขาวิศวกรรมไฟฟ้ากำลัง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สฟก.2027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143486" y="3880898"/>
            <a:ext cx="3421569" cy="2696891"/>
            <a:chOff x="0" y="0"/>
            <a:chExt cx="4562092" cy="3595855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2385536"/>
              <a:ext cx="4562092" cy="1210318"/>
              <a:chOff x="0" y="0"/>
              <a:chExt cx="2086434" cy="55352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2086434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86434" h="553529">
                    <a:moveTo>
                      <a:pt x="106447" y="0"/>
                    </a:moveTo>
                    <a:lnTo>
                      <a:pt x="1979987" y="0"/>
                    </a:lnTo>
                    <a:cubicBezTo>
                      <a:pt x="2038776" y="0"/>
                      <a:pt x="2086434" y="47658"/>
                      <a:pt x="2086434" y="106447"/>
                    </a:cubicBezTo>
                    <a:lnTo>
                      <a:pt x="2086434" y="447081"/>
                    </a:lnTo>
                    <a:cubicBezTo>
                      <a:pt x="2086434" y="505871"/>
                      <a:pt x="2038776" y="553529"/>
                      <a:pt x="1979987" y="553529"/>
                    </a:cubicBezTo>
                    <a:lnTo>
                      <a:pt x="106447" y="553529"/>
                    </a:lnTo>
                    <a:cubicBezTo>
                      <a:pt x="78216" y="553529"/>
                      <a:pt x="51140" y="542314"/>
                      <a:pt x="31178" y="522351"/>
                    </a:cubicBezTo>
                    <a:cubicBezTo>
                      <a:pt x="11215" y="502388"/>
                      <a:pt x="0" y="475313"/>
                      <a:pt x="0" y="447081"/>
                    </a:cubicBezTo>
                    <a:lnTo>
                      <a:pt x="0" y="106447"/>
                    </a:lnTo>
                    <a:cubicBezTo>
                      <a:pt x="0" y="78216"/>
                      <a:pt x="11215" y="51140"/>
                      <a:pt x="31178" y="31178"/>
                    </a:cubicBezTo>
                    <a:cubicBezTo>
                      <a:pt x="51140" y="11215"/>
                      <a:pt x="78216" y="0"/>
                      <a:pt x="106447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76200"/>
                <a:ext cx="2086434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026967" y="0"/>
              <a:ext cx="2508157" cy="2508157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b="-22884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50" name="TextBox 50"/>
            <p:cNvSpPr txBox="1"/>
            <p:nvPr/>
          </p:nvSpPr>
          <p:spPr>
            <a:xfrm>
              <a:off x="223046" y="2566486"/>
              <a:ext cx="4116000" cy="810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6"/>
                </a:lnSpc>
              </a:pPr>
              <a:r>
                <a:rPr lang="en-US" sz="1305" spc="13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นายสิทธิชัย อ้นปั้น</a:t>
              </a:r>
            </a:p>
            <a:p>
              <a:pPr algn="ctr">
                <a:lnSpc>
                  <a:spcPts val="1566"/>
                </a:lnSpc>
              </a:pPr>
              <a:r>
                <a:rPr lang="en-US" sz="1305" spc="13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สามัญวิศวกร สาขาวิศวกรรมไฟฟ้ากำลัง</a:t>
              </a:r>
            </a:p>
            <a:p>
              <a:pPr algn="ctr">
                <a:lnSpc>
                  <a:spcPts val="1566"/>
                </a:lnSpc>
              </a:pPr>
              <a:r>
                <a:rPr lang="en-US" sz="1305" spc="13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สฟก.2214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493295" y="7084157"/>
            <a:ext cx="3885547" cy="2696891"/>
            <a:chOff x="0" y="0"/>
            <a:chExt cx="5180729" cy="3595855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2385536"/>
              <a:ext cx="5180729" cy="1210318"/>
              <a:chOff x="0" y="0"/>
              <a:chExt cx="2369362" cy="55352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369362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369362" h="553529">
                    <a:moveTo>
                      <a:pt x="93736" y="0"/>
                    </a:moveTo>
                    <a:lnTo>
                      <a:pt x="2275626" y="0"/>
                    </a:lnTo>
                    <a:cubicBezTo>
                      <a:pt x="2327395" y="0"/>
                      <a:pt x="2369362" y="41967"/>
                      <a:pt x="2369362" y="93736"/>
                    </a:cubicBezTo>
                    <a:lnTo>
                      <a:pt x="2369362" y="459792"/>
                    </a:lnTo>
                    <a:cubicBezTo>
                      <a:pt x="2369362" y="511562"/>
                      <a:pt x="2327395" y="553529"/>
                      <a:pt x="2275626" y="553529"/>
                    </a:cubicBezTo>
                    <a:lnTo>
                      <a:pt x="93736" y="553529"/>
                    </a:lnTo>
                    <a:cubicBezTo>
                      <a:pt x="41967" y="553529"/>
                      <a:pt x="0" y="511562"/>
                      <a:pt x="0" y="459792"/>
                    </a:cubicBezTo>
                    <a:lnTo>
                      <a:pt x="0" y="93736"/>
                    </a:lnTo>
                    <a:cubicBezTo>
                      <a:pt x="0" y="41967"/>
                      <a:pt x="41967" y="0"/>
                      <a:pt x="93736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76200"/>
                <a:ext cx="2369362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336286" y="0"/>
              <a:ext cx="2508157" cy="2508157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b="-16927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57" name="TextBox 57"/>
            <p:cNvSpPr txBox="1"/>
            <p:nvPr/>
          </p:nvSpPr>
          <p:spPr>
            <a:xfrm>
              <a:off x="251277" y="2588212"/>
              <a:ext cx="4678176" cy="875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ผู้ช่วยศาสตราจารย์ ดร.ณตฤณ จันทร์จำรัส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สาขาวิศวกรรมไฟฟ้ากำลัง</a:t>
              </a:r>
            </a:p>
            <a:p>
              <a:pPr algn="ctr">
                <a:lnSpc>
                  <a:spcPts val="1680"/>
                </a:lnSpc>
              </a:pPr>
              <a:r>
                <a:rPr lang="en-US" sz="1400" spc="14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ภฟก.28929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249126" y="3880898"/>
            <a:ext cx="3102953" cy="2696891"/>
            <a:chOff x="0" y="0"/>
            <a:chExt cx="4137271" cy="3595855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2385536"/>
              <a:ext cx="4137271" cy="1210318"/>
              <a:chOff x="0" y="0"/>
              <a:chExt cx="1892146" cy="553529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892146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1892146" h="553529">
                    <a:moveTo>
                      <a:pt x="117378" y="0"/>
                    </a:moveTo>
                    <a:lnTo>
                      <a:pt x="1774768" y="0"/>
                    </a:lnTo>
                    <a:cubicBezTo>
                      <a:pt x="1839594" y="0"/>
                      <a:pt x="1892146" y="52552"/>
                      <a:pt x="1892146" y="117378"/>
                    </a:cubicBezTo>
                    <a:lnTo>
                      <a:pt x="1892146" y="436151"/>
                    </a:lnTo>
                    <a:cubicBezTo>
                      <a:pt x="1892146" y="500977"/>
                      <a:pt x="1839594" y="553529"/>
                      <a:pt x="1774768" y="553529"/>
                    </a:cubicBezTo>
                    <a:lnTo>
                      <a:pt x="117378" y="553529"/>
                    </a:lnTo>
                    <a:cubicBezTo>
                      <a:pt x="86247" y="553529"/>
                      <a:pt x="56392" y="541162"/>
                      <a:pt x="34379" y="519150"/>
                    </a:cubicBezTo>
                    <a:cubicBezTo>
                      <a:pt x="12367" y="497137"/>
                      <a:pt x="0" y="467282"/>
                      <a:pt x="0" y="436151"/>
                    </a:cubicBezTo>
                    <a:lnTo>
                      <a:pt x="0" y="117378"/>
                    </a:lnTo>
                    <a:cubicBezTo>
                      <a:pt x="0" y="86247"/>
                      <a:pt x="12367" y="56392"/>
                      <a:pt x="34379" y="34379"/>
                    </a:cubicBezTo>
                    <a:cubicBezTo>
                      <a:pt x="56392" y="12367"/>
                      <a:pt x="86247" y="0"/>
                      <a:pt x="117378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76200"/>
                <a:ext cx="1892146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814557" y="0"/>
              <a:ext cx="2508157" cy="2508157"/>
              <a:chOff x="0" y="0"/>
              <a:chExt cx="812800" cy="8128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b="-21090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64" name="TextBox 64"/>
            <p:cNvSpPr txBox="1"/>
            <p:nvPr/>
          </p:nvSpPr>
          <p:spPr>
            <a:xfrm>
              <a:off x="0" y="2588212"/>
              <a:ext cx="4137271" cy="84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นายชัยพร ไทรเกตุ 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ภาคีวิศวกร สาขาวิศวกรรมไฟฟ้ากำลัง</a:t>
              </a:r>
            </a:p>
            <a:p>
              <a:pPr algn="ctr">
                <a:lnSpc>
                  <a:spcPts val="1643"/>
                </a:lnSpc>
              </a:pPr>
              <a:r>
                <a:rPr lang="en-US" sz="1369" spc="136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เลขทะเบียน ภฟก.47006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764000" y="3619500"/>
            <a:ext cx="3393803" cy="2696891"/>
            <a:chOff x="0" y="0"/>
            <a:chExt cx="4525070" cy="3595855"/>
          </a:xfrm>
        </p:grpSpPr>
        <p:grpSp>
          <p:nvGrpSpPr>
            <p:cNvPr id="66" name="Group 66"/>
            <p:cNvGrpSpPr/>
            <p:nvPr/>
          </p:nvGrpSpPr>
          <p:grpSpPr>
            <a:xfrm>
              <a:off x="0" y="2385536"/>
              <a:ext cx="4525070" cy="1210318"/>
              <a:chOff x="0" y="0"/>
              <a:chExt cx="2069502" cy="553529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2069502" cy="553529"/>
              </a:xfrm>
              <a:custGeom>
                <a:avLst/>
                <a:gdLst/>
                <a:ahLst/>
                <a:cxnLst/>
                <a:rect l="l" t="t" r="r" b="b"/>
                <a:pathLst>
                  <a:path w="2069502" h="553529">
                    <a:moveTo>
                      <a:pt x="107318" y="0"/>
                    </a:moveTo>
                    <a:lnTo>
                      <a:pt x="1962184" y="0"/>
                    </a:lnTo>
                    <a:cubicBezTo>
                      <a:pt x="2021454" y="0"/>
                      <a:pt x="2069502" y="48048"/>
                      <a:pt x="2069502" y="107318"/>
                    </a:cubicBezTo>
                    <a:lnTo>
                      <a:pt x="2069502" y="446211"/>
                    </a:lnTo>
                    <a:cubicBezTo>
                      <a:pt x="2069502" y="474673"/>
                      <a:pt x="2058196" y="501970"/>
                      <a:pt x="2038070" y="522096"/>
                    </a:cubicBezTo>
                    <a:cubicBezTo>
                      <a:pt x="2017943" y="542222"/>
                      <a:pt x="1990647" y="553529"/>
                      <a:pt x="1962184" y="553529"/>
                    </a:cubicBezTo>
                    <a:lnTo>
                      <a:pt x="107318" y="553529"/>
                    </a:lnTo>
                    <a:cubicBezTo>
                      <a:pt x="78856" y="553529"/>
                      <a:pt x="51559" y="542222"/>
                      <a:pt x="31433" y="522096"/>
                    </a:cubicBezTo>
                    <a:cubicBezTo>
                      <a:pt x="11307" y="501970"/>
                      <a:pt x="0" y="474673"/>
                      <a:pt x="0" y="446211"/>
                    </a:cubicBezTo>
                    <a:lnTo>
                      <a:pt x="0" y="107318"/>
                    </a:lnTo>
                    <a:cubicBezTo>
                      <a:pt x="0" y="78856"/>
                      <a:pt x="11307" y="51559"/>
                      <a:pt x="31433" y="31433"/>
                    </a:cubicBezTo>
                    <a:cubicBezTo>
                      <a:pt x="51559" y="11307"/>
                      <a:pt x="78856" y="0"/>
                      <a:pt x="107318" y="0"/>
                    </a:cubicBezTo>
                    <a:close/>
                  </a:path>
                </a:pathLst>
              </a:custGeom>
              <a:solidFill>
                <a:srgbClr val="FBFAD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76200"/>
                <a:ext cx="2069502" cy="629729"/>
              </a:xfrm>
              <a:prstGeom prst="rect">
                <a:avLst/>
              </a:prstGeom>
            </p:spPr>
            <p:txBody>
              <a:bodyPr lIns="45899" tIns="45899" rIns="45899" bIns="4589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1008457" y="0"/>
              <a:ext cx="2508157" cy="2508157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6102" t="-2555" r="-10017" b="-7041"/>
                </a:stretch>
              </a:blipFill>
              <a:ln w="38100" cap="sq">
                <a:solidFill>
                  <a:srgbClr val="294E40"/>
                </a:solidFill>
                <a:prstDash val="solid"/>
                <a:miter/>
              </a:ln>
            </p:spPr>
          </p:sp>
        </p:grpSp>
        <p:sp>
          <p:nvSpPr>
            <p:cNvPr id="71" name="TextBox 71"/>
            <p:cNvSpPr txBox="1"/>
            <p:nvPr/>
          </p:nvSpPr>
          <p:spPr>
            <a:xfrm>
              <a:off x="242189" y="2554755"/>
              <a:ext cx="4040691" cy="843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9"/>
                </a:lnSpc>
              </a:pPr>
              <a:r>
                <a:rPr lang="en-US" sz="1374" spc="13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ดร.สายชล จินโจ</a:t>
              </a:r>
            </a:p>
            <a:p>
              <a:pPr algn="ctr">
                <a:lnSpc>
                  <a:spcPts val="1649"/>
                </a:lnSpc>
              </a:pPr>
              <a:r>
                <a:rPr lang="en-US" sz="1374" spc="13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สาขา วิทยาการคอมพิวเตอร์</a:t>
              </a:r>
            </a:p>
            <a:p>
              <a:pPr algn="ctr">
                <a:lnSpc>
                  <a:spcPts val="1649"/>
                </a:lnSpc>
              </a:pPr>
              <a:r>
                <a:rPr lang="en-US" sz="1374" spc="137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ISO 14001 ระบบจัดการสิ่งแวดล้อม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811508" y="819735"/>
            <a:ext cx="12748304" cy="1423554"/>
            <a:chOff x="0" y="0"/>
            <a:chExt cx="1920969" cy="214507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920969" cy="214507"/>
            </a:xfrm>
            <a:custGeom>
              <a:avLst/>
              <a:gdLst/>
              <a:ahLst/>
              <a:cxnLst/>
              <a:rect l="l" t="t" r="r" b="b"/>
              <a:pathLst>
                <a:path w="1920969" h="214507">
                  <a:moveTo>
                    <a:pt x="203200" y="0"/>
                  </a:moveTo>
                  <a:lnTo>
                    <a:pt x="1920969" y="0"/>
                  </a:lnTo>
                  <a:lnTo>
                    <a:pt x="1717769" y="214507"/>
                  </a:lnTo>
                  <a:lnTo>
                    <a:pt x="0" y="2145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BFAD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101600" y="-76200"/>
              <a:ext cx="1717769" cy="29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2014509" y="2627657"/>
            <a:ext cx="13504240" cy="853190"/>
            <a:chOff x="0" y="0"/>
            <a:chExt cx="3395345" cy="214516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3395345" cy="214516"/>
            </a:xfrm>
            <a:custGeom>
              <a:avLst/>
              <a:gdLst/>
              <a:ahLst/>
              <a:cxnLst/>
              <a:rect l="l" t="t" r="r" b="b"/>
              <a:pathLst>
                <a:path w="3395345" h="214516">
                  <a:moveTo>
                    <a:pt x="203200" y="0"/>
                  </a:moveTo>
                  <a:lnTo>
                    <a:pt x="3395345" y="0"/>
                  </a:lnTo>
                  <a:lnTo>
                    <a:pt x="3192145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101600" y="-76200"/>
              <a:ext cx="3192145" cy="290716"/>
            </a:xfrm>
            <a:prstGeom prst="rect">
              <a:avLst/>
            </a:prstGeom>
          </p:spPr>
          <p:txBody>
            <a:bodyPr lIns="74048" tIns="74048" rIns="74048" bIns="74048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189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rPr>
                <a:t>วิ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-885834" y="2646707"/>
            <a:ext cx="9450888" cy="853190"/>
            <a:chOff x="0" y="0"/>
            <a:chExt cx="2376219" cy="214516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2376219" cy="214516"/>
            </a:xfrm>
            <a:custGeom>
              <a:avLst/>
              <a:gdLst/>
              <a:ahLst/>
              <a:cxnLst/>
              <a:rect l="l" t="t" r="r" b="b"/>
              <a:pathLst>
                <a:path w="2376219" h="214516">
                  <a:moveTo>
                    <a:pt x="203200" y="0"/>
                  </a:moveTo>
                  <a:lnTo>
                    <a:pt x="2376219" y="0"/>
                  </a:lnTo>
                  <a:lnTo>
                    <a:pt x="2173019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101600" y="-76200"/>
              <a:ext cx="2173019" cy="290716"/>
            </a:xfrm>
            <a:prstGeom prst="rect">
              <a:avLst/>
            </a:prstGeom>
          </p:spPr>
          <p:txBody>
            <a:bodyPr lIns="74048" tIns="74048" rIns="74048" bIns="7404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729253" y="2682653"/>
            <a:ext cx="836768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วิศวกรไฟฟ้ากำลัง</a:t>
            </a:r>
            <a:r>
              <a:rPr lang="en-US" sz="4400" b="1" spc="420" dirty="0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/ </a:t>
            </a:r>
            <a:r>
              <a:rPr lang="en-US" sz="4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สื่อสาร</a:t>
            </a:r>
            <a:endParaRPr lang="en-US" sz="4400" b="1" spc="420" dirty="0">
              <a:solidFill>
                <a:srgbClr val="FFFFFF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13156249" y="2734723"/>
            <a:ext cx="836768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400" b="1" spc="40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วิศกรสิ</a:t>
            </a:r>
            <a:r>
              <a:rPr lang="th-TH" sz="4400" b="1" spc="400" dirty="0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่</a:t>
            </a:r>
            <a:r>
              <a:rPr lang="en-US" sz="4400" b="1" spc="40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งแวดล้อม</a:t>
            </a:r>
            <a:endParaRPr lang="en-US" sz="4400" b="1" spc="400" dirty="0">
              <a:solidFill>
                <a:srgbClr val="FFFFFF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A52709E7-077E-EC16-DE38-942A13B73095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76" name="Group 32">
              <a:extLst>
                <a:ext uri="{FF2B5EF4-FFF2-40B4-BE49-F238E27FC236}">
                  <a16:creationId xmlns:a16="http://schemas.microsoft.com/office/drawing/2014/main" id="{7048E724-357E-503A-9A36-362DE4E6241E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89" name="Group 33">
                <a:extLst>
                  <a:ext uri="{FF2B5EF4-FFF2-40B4-BE49-F238E27FC236}">
                    <a16:creationId xmlns:a16="http://schemas.microsoft.com/office/drawing/2014/main" id="{00DF3DAD-D342-1EE7-F2A5-D040F6AB95D0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7679EBF3-5732-81FC-E448-230247A9D5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94" name="TextBox 35">
                  <a:extLst>
                    <a:ext uri="{FF2B5EF4-FFF2-40B4-BE49-F238E27FC236}">
                      <a16:creationId xmlns:a16="http://schemas.microsoft.com/office/drawing/2014/main" id="{BB153793-615B-5B8E-5402-A1D9F2D8C43E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90" name="Group 37">
                <a:extLst>
                  <a:ext uri="{FF2B5EF4-FFF2-40B4-BE49-F238E27FC236}">
                    <a16:creationId xmlns:a16="http://schemas.microsoft.com/office/drawing/2014/main" id="{132F38B6-51C9-29A0-A6DD-7D52B06AECC6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91" name="Freeform 38">
                  <a:extLst>
                    <a:ext uri="{FF2B5EF4-FFF2-40B4-BE49-F238E27FC236}">
                      <a16:creationId xmlns:a16="http://schemas.microsoft.com/office/drawing/2014/main" id="{C4B9BFCB-3051-301B-74BB-8062EBDBD42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92" name="TextBox 39">
                  <a:extLst>
                    <a:ext uri="{FF2B5EF4-FFF2-40B4-BE49-F238E27FC236}">
                      <a16:creationId xmlns:a16="http://schemas.microsoft.com/office/drawing/2014/main" id="{A80ACAE2-310A-4C52-3012-A9BC15AC8F12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85" name="กลุ่ม 84">
              <a:extLst>
                <a:ext uri="{FF2B5EF4-FFF2-40B4-BE49-F238E27FC236}">
                  <a16:creationId xmlns:a16="http://schemas.microsoft.com/office/drawing/2014/main" id="{0083528E-A7B4-8B6F-CCEC-3E88F1683892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86" name="Freeform 48">
                <a:extLst>
                  <a:ext uri="{FF2B5EF4-FFF2-40B4-BE49-F238E27FC236}">
                    <a16:creationId xmlns:a16="http://schemas.microsoft.com/office/drawing/2014/main" id="{DD5F0EEC-9A5B-0728-67E4-A7856B808424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921" r="-513" b="-4906"/>
                </a:stretch>
              </a:blipFill>
            </p:spPr>
          </p:sp>
          <p:sp>
            <p:nvSpPr>
              <p:cNvPr id="87" name="Freeform 44">
                <a:extLst>
                  <a:ext uri="{FF2B5EF4-FFF2-40B4-BE49-F238E27FC236}">
                    <a16:creationId xmlns:a16="http://schemas.microsoft.com/office/drawing/2014/main" id="{E68CBAF9-5A6F-99E6-CD19-938DBC60CF46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 t="-46361" r="-300" b="-47523"/>
                </a:stretch>
              </a:blipFill>
            </p:spPr>
          </p:sp>
        </p:grpSp>
      </p:grpSp>
      <p:sp>
        <p:nvSpPr>
          <p:cNvPr id="95" name="TextBox 64">
            <a:extLst>
              <a:ext uri="{FF2B5EF4-FFF2-40B4-BE49-F238E27FC236}">
                <a16:creationId xmlns:a16="http://schemas.microsoft.com/office/drawing/2014/main" id="{4E0B7470-F26B-0860-4CF2-DDEED3505022}"/>
              </a:ext>
            </a:extLst>
          </p:cNvPr>
          <p:cNvSpPr txBox="1"/>
          <p:nvPr/>
        </p:nvSpPr>
        <p:spPr>
          <a:xfrm>
            <a:off x="8686943" y="800100"/>
            <a:ext cx="9477436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ทีม</a:t>
            </a:r>
            <a:r>
              <a:rPr lang="en-US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วิศวกร</a:t>
            </a:r>
            <a:b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</a:br>
            <a:r>
              <a:rPr lang="en-US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กิจการ</a:t>
            </a: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ค้า</a:t>
            </a:r>
            <a:r>
              <a:rPr lang="en-US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ร่วม</a:t>
            </a: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อินเด็ก</a:t>
            </a:r>
            <a:r>
              <a:rPr lang="th-TH" sz="4800" b="1" spc="150" dirty="0" err="1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ซ์</a:t>
            </a:r>
            <a:r>
              <a:rPr lang="th-TH" sz="4800" b="1" spc="150" dirty="0">
                <a:solidFill>
                  <a:srgbClr val="000000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 อภิมุข</a:t>
            </a:r>
            <a:endParaRPr lang="en-US" sz="4800" b="1" spc="150" dirty="0">
              <a:solidFill>
                <a:srgbClr val="000000"/>
              </a:solidFill>
              <a:latin typeface="Cordia New" panose="020B0304020202020204" pitchFamily="34" charset="-34"/>
              <a:ea typeface="Open Sauce Bold"/>
              <a:cs typeface="Cordia New" panose="020B0304020202020204" pitchFamily="34" charset="-34"/>
              <a:sym typeface="Open Sauce 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43053" b="-4884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729086" y="983473"/>
            <a:ext cx="13683730" cy="1859574"/>
            <a:chOff x="0" y="0"/>
            <a:chExt cx="3603945" cy="4897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03945" cy="489764"/>
            </a:xfrm>
            <a:custGeom>
              <a:avLst/>
              <a:gdLst/>
              <a:ahLst/>
              <a:cxnLst/>
              <a:rect l="l" t="t" r="r" b="b"/>
              <a:pathLst>
                <a:path w="3603945" h="489764">
                  <a:moveTo>
                    <a:pt x="0" y="0"/>
                  </a:moveTo>
                  <a:lnTo>
                    <a:pt x="3603945" y="0"/>
                  </a:lnTo>
                  <a:lnTo>
                    <a:pt x="3603945" y="489764"/>
                  </a:lnTo>
                  <a:lnTo>
                    <a:pt x="0" y="489764"/>
                  </a:lnTo>
                  <a:close/>
                </a:path>
              </a:pathLst>
            </a:custGeom>
            <a:solidFill>
              <a:srgbClr val="12372A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603945" cy="546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23589" y="3316162"/>
            <a:ext cx="4596572" cy="6654857"/>
            <a:chOff x="0" y="0"/>
            <a:chExt cx="1047317" cy="15162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47317" cy="1516292"/>
            </a:xfrm>
            <a:custGeom>
              <a:avLst/>
              <a:gdLst/>
              <a:ahLst/>
              <a:cxnLst/>
              <a:rect l="l" t="t" r="r" b="b"/>
              <a:pathLst>
                <a:path w="1047317" h="1516292">
                  <a:moveTo>
                    <a:pt x="0" y="0"/>
                  </a:moveTo>
                  <a:lnTo>
                    <a:pt x="1047317" y="0"/>
                  </a:lnTo>
                  <a:lnTo>
                    <a:pt x="1047317" y="1516292"/>
                  </a:lnTo>
                  <a:lnTo>
                    <a:pt x="0" y="1516292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047317" cy="1573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47426" y="3024386"/>
            <a:ext cx="4641680" cy="6826269"/>
            <a:chOff x="0" y="0"/>
            <a:chExt cx="1057595" cy="15553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7595" cy="1555348"/>
            </a:xfrm>
            <a:custGeom>
              <a:avLst/>
              <a:gdLst/>
              <a:ahLst/>
              <a:cxnLst/>
              <a:rect l="l" t="t" r="r" b="b"/>
              <a:pathLst>
                <a:path w="1057595" h="1555348">
                  <a:moveTo>
                    <a:pt x="0" y="0"/>
                  </a:moveTo>
                  <a:lnTo>
                    <a:pt x="1057595" y="0"/>
                  </a:lnTo>
                  <a:lnTo>
                    <a:pt x="1057595" y="1555348"/>
                  </a:lnTo>
                  <a:lnTo>
                    <a:pt x="0" y="1555348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057595" cy="161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57235" y="1221113"/>
            <a:ext cx="1304060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00"/>
              </a:lnSpc>
            </a:pPr>
            <a:r>
              <a:rPr lang="en-US" sz="8000" b="1" spc="240" dirty="0" err="1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ความร่วมมือด้านเทคโนโลยี</a:t>
            </a:r>
            <a:endParaRPr lang="en-US" sz="8000" b="1" spc="240" dirty="0">
              <a:solidFill>
                <a:srgbClr val="FFFFFF"/>
              </a:solidFill>
              <a:latin typeface="Cordia New" panose="020B0304020202020204" pitchFamily="34" charset="-34"/>
              <a:ea typeface="Open Sauce Bold"/>
              <a:cs typeface="Cordia New" panose="020B0304020202020204" pitchFamily="34" charset="-34"/>
              <a:sym typeface="Open Sauce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5" name="Group 15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3568806" y="3024386"/>
            <a:ext cx="4728722" cy="6719321"/>
          </a:xfrm>
          <a:custGeom>
            <a:avLst/>
            <a:gdLst/>
            <a:ahLst/>
            <a:cxnLst/>
            <a:rect l="l" t="t" r="r" b="b"/>
            <a:pathLst>
              <a:path w="4728722" h="6719321">
                <a:moveTo>
                  <a:pt x="0" y="0"/>
                </a:moveTo>
                <a:lnTo>
                  <a:pt x="4728722" y="0"/>
                </a:lnTo>
                <a:lnTo>
                  <a:pt x="4728722" y="6719321"/>
                </a:lnTo>
                <a:lnTo>
                  <a:pt x="0" y="6719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grpSp>
        <p:nvGrpSpPr>
          <p:cNvPr id="33" name="Group 33"/>
          <p:cNvGrpSpPr/>
          <p:nvPr/>
        </p:nvGrpSpPr>
        <p:grpSpPr>
          <a:xfrm>
            <a:off x="10122622" y="3305152"/>
            <a:ext cx="4596572" cy="6654857"/>
            <a:chOff x="0" y="0"/>
            <a:chExt cx="1047317" cy="151629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47317" cy="1516292"/>
            </a:xfrm>
            <a:custGeom>
              <a:avLst/>
              <a:gdLst/>
              <a:ahLst/>
              <a:cxnLst/>
              <a:rect l="l" t="t" r="r" b="b"/>
              <a:pathLst>
                <a:path w="1047317" h="1516292">
                  <a:moveTo>
                    <a:pt x="0" y="0"/>
                  </a:moveTo>
                  <a:lnTo>
                    <a:pt x="1047317" y="0"/>
                  </a:lnTo>
                  <a:lnTo>
                    <a:pt x="1047317" y="1516292"/>
                  </a:lnTo>
                  <a:lnTo>
                    <a:pt x="0" y="1516292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047317" cy="1573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946459" y="3013376"/>
            <a:ext cx="4641680" cy="6826269"/>
            <a:chOff x="0" y="0"/>
            <a:chExt cx="1057595" cy="155534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57595" cy="1555348"/>
            </a:xfrm>
            <a:custGeom>
              <a:avLst/>
              <a:gdLst/>
              <a:ahLst/>
              <a:cxnLst/>
              <a:rect l="l" t="t" r="r" b="b"/>
              <a:pathLst>
                <a:path w="1057595" h="1555348">
                  <a:moveTo>
                    <a:pt x="0" y="0"/>
                  </a:moveTo>
                  <a:lnTo>
                    <a:pt x="1057595" y="0"/>
                  </a:lnTo>
                  <a:lnTo>
                    <a:pt x="1057595" y="1555348"/>
                  </a:lnTo>
                  <a:lnTo>
                    <a:pt x="0" y="1555348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1057595" cy="161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728680" y="3024386"/>
            <a:ext cx="4780716" cy="6719321"/>
          </a:xfrm>
          <a:custGeom>
            <a:avLst/>
            <a:gdLst/>
            <a:ahLst/>
            <a:cxnLst/>
            <a:rect l="l" t="t" r="r" b="b"/>
            <a:pathLst>
              <a:path w="4780716" h="6719321">
                <a:moveTo>
                  <a:pt x="0" y="0"/>
                </a:moveTo>
                <a:lnTo>
                  <a:pt x="4780716" y="0"/>
                </a:lnTo>
                <a:lnTo>
                  <a:pt x="4780716" y="6719321"/>
                </a:lnTo>
                <a:lnTo>
                  <a:pt x="0" y="6719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40" r="-11266" b="-5076"/>
            </a:stretch>
          </a:blipFill>
          <a:ln w="38100" cap="sq">
            <a:solidFill>
              <a:srgbClr val="232C11"/>
            </a:solidFill>
            <a:prstDash val="solid"/>
            <a:miter/>
          </a:ln>
        </p:spPr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AC1D63A1-88B9-888C-67E7-643B9B87265E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07ACDD16-9249-E7F8-877A-155BBB6165ED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45" name="Group 33">
                <a:extLst>
                  <a:ext uri="{FF2B5EF4-FFF2-40B4-BE49-F238E27FC236}">
                    <a16:creationId xmlns:a16="http://schemas.microsoft.com/office/drawing/2014/main" id="{6E58B6F3-1826-D830-48FD-1D7F62692779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49" name="Freeform 34">
                  <a:extLst>
                    <a:ext uri="{FF2B5EF4-FFF2-40B4-BE49-F238E27FC236}">
                      <a16:creationId xmlns:a16="http://schemas.microsoft.com/office/drawing/2014/main" id="{7A3FB6F2-789A-36D8-C0E2-7946280DF8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50" name="TextBox 35">
                  <a:extLst>
                    <a:ext uri="{FF2B5EF4-FFF2-40B4-BE49-F238E27FC236}">
                      <a16:creationId xmlns:a16="http://schemas.microsoft.com/office/drawing/2014/main" id="{A6468BB3-5B90-3E49-90D0-EA59068C5765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46" name="Group 37">
                <a:extLst>
                  <a:ext uri="{FF2B5EF4-FFF2-40B4-BE49-F238E27FC236}">
                    <a16:creationId xmlns:a16="http://schemas.microsoft.com/office/drawing/2014/main" id="{A858416F-0656-0E1A-80B8-E9586F8D19E2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47" name="Freeform 38">
                  <a:extLst>
                    <a:ext uri="{FF2B5EF4-FFF2-40B4-BE49-F238E27FC236}">
                      <a16:creationId xmlns:a16="http://schemas.microsoft.com/office/drawing/2014/main" id="{F0706531-8E08-3B9E-F5CC-896D008C4FC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48" name="TextBox 39">
                  <a:extLst>
                    <a:ext uri="{FF2B5EF4-FFF2-40B4-BE49-F238E27FC236}">
                      <a16:creationId xmlns:a16="http://schemas.microsoft.com/office/drawing/2014/main" id="{BD467374-1351-DDE2-D50D-A80129A74123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52FC555F-3709-0E91-0483-8C57DB6356DC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43" name="Freeform 48">
                <a:extLst>
                  <a:ext uri="{FF2B5EF4-FFF2-40B4-BE49-F238E27FC236}">
                    <a16:creationId xmlns:a16="http://schemas.microsoft.com/office/drawing/2014/main" id="{DAED752B-10A8-E0F2-755B-C4C89EAAA273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6921" r="-513" b="-4906"/>
                </a:stretch>
              </a:blipFill>
            </p:spPr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90E7F488-D8F2-DC3D-838C-004A14329A60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0998039" y="-6924290"/>
            <a:ext cx="15030614" cy="14142808"/>
            <a:chOff x="0" y="0"/>
            <a:chExt cx="3958680" cy="3724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0044" y="-508588"/>
            <a:ext cx="4100745" cy="7880472"/>
          </a:xfrm>
          <a:custGeom>
            <a:avLst/>
            <a:gdLst/>
            <a:ahLst/>
            <a:cxnLst/>
            <a:rect l="l" t="t" r="r" b="b"/>
            <a:pathLst>
              <a:path w="4100745" h="7880472">
                <a:moveTo>
                  <a:pt x="0" y="0"/>
                </a:moveTo>
                <a:lnTo>
                  <a:pt x="4100745" y="0"/>
                </a:lnTo>
                <a:lnTo>
                  <a:pt x="4100745" y="7880472"/>
                </a:lnTo>
                <a:lnTo>
                  <a:pt x="0" y="788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198984" y="801151"/>
            <a:ext cx="13429036" cy="1010407"/>
            <a:chOff x="0" y="0"/>
            <a:chExt cx="2851072" cy="214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51072" cy="214516"/>
            </a:xfrm>
            <a:custGeom>
              <a:avLst/>
              <a:gdLst/>
              <a:ahLst/>
              <a:cxnLst/>
              <a:rect l="l" t="t" r="r" b="b"/>
              <a:pathLst>
                <a:path w="2851072" h="214516">
                  <a:moveTo>
                    <a:pt x="203200" y="0"/>
                  </a:moveTo>
                  <a:lnTo>
                    <a:pt x="2851072" y="0"/>
                  </a:lnTo>
                  <a:lnTo>
                    <a:pt x="264787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76200"/>
              <a:ext cx="264787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15871" y="706874"/>
            <a:ext cx="13429036" cy="1010407"/>
            <a:chOff x="0" y="0"/>
            <a:chExt cx="2851072" cy="214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51072" cy="214516"/>
            </a:xfrm>
            <a:custGeom>
              <a:avLst/>
              <a:gdLst/>
              <a:ahLst/>
              <a:cxnLst/>
              <a:rect l="l" t="t" r="r" b="b"/>
              <a:pathLst>
                <a:path w="2851072" h="214516">
                  <a:moveTo>
                    <a:pt x="203200" y="0"/>
                  </a:moveTo>
                  <a:lnTo>
                    <a:pt x="2851072" y="0"/>
                  </a:lnTo>
                  <a:lnTo>
                    <a:pt x="2647872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76200"/>
              <a:ext cx="2647872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1931476" y="7690154"/>
            <a:ext cx="4525147" cy="4525147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4" name="Group 14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544658" y="3312148"/>
            <a:ext cx="16108561" cy="5722912"/>
            <a:chOff x="0" y="0"/>
            <a:chExt cx="6518592" cy="231587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518592" cy="2315869"/>
            </a:xfrm>
            <a:custGeom>
              <a:avLst/>
              <a:gdLst/>
              <a:ahLst/>
              <a:cxnLst/>
              <a:rect l="l" t="t" r="r" b="b"/>
              <a:pathLst>
                <a:path w="6518592" h="2315869">
                  <a:moveTo>
                    <a:pt x="0" y="0"/>
                  </a:moveTo>
                  <a:lnTo>
                    <a:pt x="6518592" y="0"/>
                  </a:lnTo>
                  <a:lnTo>
                    <a:pt x="6518592" y="2315869"/>
                  </a:lnTo>
                  <a:lnTo>
                    <a:pt x="0" y="2315869"/>
                  </a:lnTo>
                  <a:close/>
                </a:path>
              </a:pathLst>
            </a:custGeom>
            <a:solidFill>
              <a:srgbClr val="00251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6518592" cy="2392070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90775" y="3102794"/>
            <a:ext cx="16124793" cy="5719302"/>
            <a:chOff x="0" y="0"/>
            <a:chExt cx="6525160" cy="231440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5161" cy="2314409"/>
            </a:xfrm>
            <a:custGeom>
              <a:avLst/>
              <a:gdLst/>
              <a:ahLst/>
              <a:cxnLst/>
              <a:rect l="l" t="t" r="r" b="b"/>
              <a:pathLst>
                <a:path w="6525161" h="2314409">
                  <a:moveTo>
                    <a:pt x="0" y="0"/>
                  </a:moveTo>
                  <a:lnTo>
                    <a:pt x="6525161" y="0"/>
                  </a:lnTo>
                  <a:lnTo>
                    <a:pt x="6525161" y="2314409"/>
                  </a:lnTo>
                  <a:lnTo>
                    <a:pt x="0" y="2314409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6525160" cy="2390609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119099" y="2925763"/>
            <a:ext cx="16049802" cy="5717742"/>
          </a:xfrm>
          <a:custGeom>
            <a:avLst/>
            <a:gdLst/>
            <a:ahLst/>
            <a:cxnLst/>
            <a:rect l="l" t="t" r="r" b="b"/>
            <a:pathLst>
              <a:path w="16049802" h="5717742">
                <a:moveTo>
                  <a:pt x="0" y="0"/>
                </a:moveTo>
                <a:lnTo>
                  <a:pt x="16049802" y="0"/>
                </a:lnTo>
                <a:lnTo>
                  <a:pt x="16049802" y="5717742"/>
                </a:lnTo>
                <a:lnTo>
                  <a:pt x="0" y="571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9736199" y="798693"/>
            <a:ext cx="814026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กำลังการติดตั้ง</a:t>
            </a:r>
            <a:r>
              <a:rPr lang="en-US" sz="4400" b="1" spc="420" dirty="0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/ </a:t>
            </a:r>
            <a:r>
              <a:rPr lang="en-US" sz="4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กำลังการผลิต</a:t>
            </a:r>
            <a:endParaRPr lang="en-US" sz="4400" b="1" spc="420" dirty="0">
              <a:solidFill>
                <a:srgbClr val="FFFFFF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C29529F2-5555-847E-443B-844475FC2A45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40" name="Group 32">
              <a:extLst>
                <a:ext uri="{FF2B5EF4-FFF2-40B4-BE49-F238E27FC236}">
                  <a16:creationId xmlns:a16="http://schemas.microsoft.com/office/drawing/2014/main" id="{28EA633C-7097-9555-CC2C-7A77256FAD60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44" name="Group 33">
                <a:extLst>
                  <a:ext uri="{FF2B5EF4-FFF2-40B4-BE49-F238E27FC236}">
                    <a16:creationId xmlns:a16="http://schemas.microsoft.com/office/drawing/2014/main" id="{5B4B2118-076B-FE42-D8CB-AB7DAD8E4FC7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48" name="Freeform 34">
                  <a:extLst>
                    <a:ext uri="{FF2B5EF4-FFF2-40B4-BE49-F238E27FC236}">
                      <a16:creationId xmlns:a16="http://schemas.microsoft.com/office/drawing/2014/main" id="{C11B7847-9EAD-714E-04A3-D94E5E32FD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49" name="TextBox 35">
                  <a:extLst>
                    <a:ext uri="{FF2B5EF4-FFF2-40B4-BE49-F238E27FC236}">
                      <a16:creationId xmlns:a16="http://schemas.microsoft.com/office/drawing/2014/main" id="{B4356428-A657-9F49-341B-F797F783339D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45" name="Group 37">
                <a:extLst>
                  <a:ext uri="{FF2B5EF4-FFF2-40B4-BE49-F238E27FC236}">
                    <a16:creationId xmlns:a16="http://schemas.microsoft.com/office/drawing/2014/main" id="{FA68C8C2-A292-D8C1-DD21-E7E90EF3E74A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46" name="Freeform 38">
                  <a:extLst>
                    <a:ext uri="{FF2B5EF4-FFF2-40B4-BE49-F238E27FC236}">
                      <a16:creationId xmlns:a16="http://schemas.microsoft.com/office/drawing/2014/main" id="{55DFD8A5-9D76-2875-B201-601AC7FA77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47" name="TextBox 39">
                  <a:extLst>
                    <a:ext uri="{FF2B5EF4-FFF2-40B4-BE49-F238E27FC236}">
                      <a16:creationId xmlns:a16="http://schemas.microsoft.com/office/drawing/2014/main" id="{D02642EA-EC63-B793-E250-67806BFCBC7D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41" name="กลุ่ม 40">
              <a:extLst>
                <a:ext uri="{FF2B5EF4-FFF2-40B4-BE49-F238E27FC236}">
                  <a16:creationId xmlns:a16="http://schemas.microsoft.com/office/drawing/2014/main" id="{4BA30C1B-1218-F996-E422-E9CFF6FBFD90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42" name="Freeform 48">
                <a:extLst>
                  <a:ext uri="{FF2B5EF4-FFF2-40B4-BE49-F238E27FC236}">
                    <a16:creationId xmlns:a16="http://schemas.microsoft.com/office/drawing/2014/main" id="{76242C37-8463-11CD-6D1F-A7D3F9DB747F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6921" r="-513" b="-4906"/>
                </a:stretch>
              </a:blipFill>
            </p:spPr>
          </p:sp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490D47B1-94BE-3121-DE8F-5CDA69603145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0998039" y="-6924290"/>
            <a:ext cx="15030614" cy="14142808"/>
            <a:chOff x="0" y="0"/>
            <a:chExt cx="3958680" cy="3724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58680" cy="3724855"/>
            </a:xfrm>
            <a:custGeom>
              <a:avLst/>
              <a:gdLst/>
              <a:ahLst/>
              <a:cxnLst/>
              <a:rect l="l" t="t" r="r" b="b"/>
              <a:pathLst>
                <a:path w="3958680" h="3724855">
                  <a:moveTo>
                    <a:pt x="0" y="0"/>
                  </a:moveTo>
                  <a:lnTo>
                    <a:pt x="3958680" y="0"/>
                  </a:lnTo>
                  <a:lnTo>
                    <a:pt x="3958680" y="3724855"/>
                  </a:lnTo>
                  <a:lnTo>
                    <a:pt x="0" y="3724855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958680" cy="38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0044" y="-508588"/>
            <a:ext cx="4100745" cy="7880472"/>
          </a:xfrm>
          <a:custGeom>
            <a:avLst/>
            <a:gdLst/>
            <a:ahLst/>
            <a:cxnLst/>
            <a:rect l="l" t="t" r="r" b="b"/>
            <a:pathLst>
              <a:path w="4100745" h="7880472">
                <a:moveTo>
                  <a:pt x="0" y="0"/>
                </a:moveTo>
                <a:lnTo>
                  <a:pt x="4100745" y="0"/>
                </a:lnTo>
                <a:lnTo>
                  <a:pt x="4100745" y="7880472"/>
                </a:lnTo>
                <a:lnTo>
                  <a:pt x="0" y="7880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893996" y="801151"/>
            <a:ext cx="12745071" cy="1010407"/>
            <a:chOff x="0" y="0"/>
            <a:chExt cx="2705861" cy="214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5861" cy="214516"/>
            </a:xfrm>
            <a:custGeom>
              <a:avLst/>
              <a:gdLst/>
              <a:ahLst/>
              <a:cxnLst/>
              <a:rect l="l" t="t" r="r" b="b"/>
              <a:pathLst>
                <a:path w="2705861" h="214516">
                  <a:moveTo>
                    <a:pt x="203200" y="0"/>
                  </a:moveTo>
                  <a:lnTo>
                    <a:pt x="2705861" y="0"/>
                  </a:lnTo>
                  <a:lnTo>
                    <a:pt x="2502661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DAB8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76200"/>
              <a:ext cx="2502661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99836" y="706874"/>
            <a:ext cx="12745071" cy="1010407"/>
            <a:chOff x="0" y="0"/>
            <a:chExt cx="2705861" cy="214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5861" cy="214516"/>
            </a:xfrm>
            <a:custGeom>
              <a:avLst/>
              <a:gdLst/>
              <a:ahLst/>
              <a:cxnLst/>
              <a:rect l="l" t="t" r="r" b="b"/>
              <a:pathLst>
                <a:path w="2705861" h="214516">
                  <a:moveTo>
                    <a:pt x="203200" y="0"/>
                  </a:moveTo>
                  <a:lnTo>
                    <a:pt x="2705861" y="0"/>
                  </a:lnTo>
                  <a:lnTo>
                    <a:pt x="2502661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76200"/>
              <a:ext cx="2502661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47740" y="779643"/>
            <a:ext cx="766569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การวิเคราะห์ผลประหยัด</a:t>
            </a:r>
            <a:r>
              <a:rPr lang="en-US" sz="4400" b="1" spc="420" dirty="0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 NPV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1931476" y="7690154"/>
            <a:ext cx="4525147" cy="4525147"/>
          </a:xfrm>
          <a:prstGeom prst="line">
            <a:avLst/>
          </a:prstGeom>
          <a:ln w="38100" cap="flat">
            <a:solidFill>
              <a:srgbClr val="1237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268356" y="2159282"/>
            <a:ext cx="17751287" cy="6856435"/>
          </a:xfrm>
          <a:custGeom>
            <a:avLst/>
            <a:gdLst/>
            <a:ahLst/>
            <a:cxnLst/>
            <a:rect l="l" t="t" r="r" b="b"/>
            <a:pathLst>
              <a:path w="17751287" h="6856435">
                <a:moveTo>
                  <a:pt x="0" y="0"/>
                </a:moveTo>
                <a:lnTo>
                  <a:pt x="17751288" y="0"/>
                </a:lnTo>
                <a:lnTo>
                  <a:pt x="17751288" y="6856435"/>
                </a:lnTo>
                <a:lnTo>
                  <a:pt x="0" y="6856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2519"/>
            </a:solidFill>
            <a:prstDash val="solid"/>
            <a:miter/>
          </a:ln>
        </p:spPr>
      </p:sp>
      <p:grpSp>
        <p:nvGrpSpPr>
          <p:cNvPr id="15" name="Group 15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6" name="Group 16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1510773" y="9187167"/>
            <a:ext cx="11629271" cy="88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b="1" spc="24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ผลประหยัดตลอดอายุสัญญา</a:t>
            </a: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 20 </a:t>
            </a:r>
            <a:r>
              <a:rPr lang="en-US" sz="3200" b="1" spc="24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ปี</a:t>
            </a: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 </a:t>
            </a:r>
            <a:r>
              <a:rPr lang="en-US" sz="3200" b="1" spc="24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คิดเป็นเงินจำนวน</a:t>
            </a: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 15</a:t>
            </a:r>
            <a:r>
              <a:rPr lang="th-TH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2</a:t>
            </a: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,</a:t>
            </a:r>
            <a:r>
              <a:rPr lang="th-TH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119</a:t>
            </a: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,</a:t>
            </a:r>
            <a:r>
              <a:rPr lang="th-TH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185</a:t>
            </a: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.</a:t>
            </a:r>
            <a:r>
              <a:rPr lang="th-TH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00</a:t>
            </a: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 </a:t>
            </a:r>
            <a:r>
              <a:rPr lang="en-US" sz="3200" b="1" spc="24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บาท</a:t>
            </a:r>
            <a:endParaRPr lang="en-US" sz="3200" b="1" spc="24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elegraf Bold"/>
              <a:cs typeface="Cordia New" panose="020B0304020202020204" pitchFamily="34" charset="-34"/>
              <a:sym typeface="Telegraf Bold"/>
            </a:endParaRPr>
          </a:p>
          <a:p>
            <a:pPr marL="0" lvl="0" indent="0" algn="ctr">
              <a:lnSpc>
                <a:spcPts val="3359"/>
              </a:lnSpc>
            </a:pPr>
            <a:r>
              <a:rPr lang="en-US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NPV = 66,374,906.89</a:t>
            </a:r>
            <a:r>
              <a:rPr lang="th-TH" sz="3200" b="1" spc="24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elegraf Bold"/>
                <a:cs typeface="Cordia New" panose="020B0304020202020204" pitchFamily="34" charset="-34"/>
                <a:sym typeface="Telegraf Bold"/>
              </a:rPr>
              <a:t> บาท</a:t>
            </a:r>
            <a:endParaRPr lang="en-US" sz="3200" b="1" spc="24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elegraf Bold"/>
              <a:cs typeface="Cordia New" panose="020B0304020202020204" pitchFamily="34" charset="-34"/>
              <a:sym typeface="Telegraf Bold"/>
            </a:endParaRPr>
          </a:p>
        </p:txBody>
      </p: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651A5986-655B-0C8A-06D1-EC4266F7444B}"/>
              </a:ext>
            </a:extLst>
          </p:cNvPr>
          <p:cNvGrpSpPr/>
          <p:nvPr/>
        </p:nvGrpSpPr>
        <p:grpSpPr>
          <a:xfrm>
            <a:off x="15205710" y="9261739"/>
            <a:ext cx="3830130" cy="1025261"/>
            <a:chOff x="15205710" y="9261739"/>
            <a:chExt cx="3830130" cy="1025261"/>
          </a:xfrm>
        </p:grpSpPr>
        <p:grpSp>
          <p:nvGrpSpPr>
            <p:cNvPr id="35" name="Group 32">
              <a:extLst>
                <a:ext uri="{FF2B5EF4-FFF2-40B4-BE49-F238E27FC236}">
                  <a16:creationId xmlns:a16="http://schemas.microsoft.com/office/drawing/2014/main" id="{6A45E870-D295-A4DB-4C34-8F642D764356}"/>
                </a:ext>
              </a:extLst>
            </p:cNvPr>
            <p:cNvGrpSpPr/>
            <p:nvPr/>
          </p:nvGrpSpPr>
          <p:grpSpPr>
            <a:xfrm>
              <a:off x="15205710" y="9261739"/>
              <a:ext cx="3830130" cy="1025261"/>
              <a:chOff x="0" y="0"/>
              <a:chExt cx="5106840" cy="1367014"/>
            </a:xfrm>
          </p:grpSpPr>
          <p:grpSp>
            <p:nvGrpSpPr>
              <p:cNvPr id="39" name="Group 33">
                <a:extLst>
                  <a:ext uri="{FF2B5EF4-FFF2-40B4-BE49-F238E27FC236}">
                    <a16:creationId xmlns:a16="http://schemas.microsoft.com/office/drawing/2014/main" id="{8D3F24C3-8668-49D6-FF7E-B6AFDEC3D481}"/>
                  </a:ext>
                </a:extLst>
              </p:cNvPr>
              <p:cNvGrpSpPr/>
              <p:nvPr/>
            </p:nvGrpSpPr>
            <p:grpSpPr>
              <a:xfrm>
                <a:off x="0" y="0"/>
                <a:ext cx="5106840" cy="1367014"/>
                <a:chOff x="0" y="0"/>
                <a:chExt cx="1151341" cy="308194"/>
              </a:xfrm>
            </p:grpSpPr>
            <p:sp>
              <p:nvSpPr>
                <p:cNvPr id="43" name="Freeform 34">
                  <a:extLst>
                    <a:ext uri="{FF2B5EF4-FFF2-40B4-BE49-F238E27FC236}">
                      <a16:creationId xmlns:a16="http://schemas.microsoft.com/office/drawing/2014/main" id="{7162DA8D-6BC7-B373-2E0C-AE443F733E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51341" cy="30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341" h="308194">
                      <a:moveTo>
                        <a:pt x="203200" y="0"/>
                      </a:moveTo>
                      <a:lnTo>
                        <a:pt x="1151341" y="0"/>
                      </a:lnTo>
                      <a:lnTo>
                        <a:pt x="948141" y="308194"/>
                      </a:lnTo>
                      <a:lnTo>
                        <a:pt x="0" y="308194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2372A"/>
                  </a:solidFill>
                  <a:prstDash val="solid"/>
                  <a:miter/>
                </a:ln>
              </p:spPr>
            </p:sp>
            <p:sp>
              <p:nvSpPr>
                <p:cNvPr id="44" name="TextBox 35">
                  <a:extLst>
                    <a:ext uri="{FF2B5EF4-FFF2-40B4-BE49-F238E27FC236}">
                      <a16:creationId xmlns:a16="http://schemas.microsoft.com/office/drawing/2014/main" id="{8B87A09D-2493-66EE-3745-9328FA31C6C1}"/>
                    </a:ext>
                  </a:extLst>
                </p:cNvPr>
                <p:cNvSpPr txBox="1"/>
                <p:nvPr/>
              </p:nvSpPr>
              <p:spPr>
                <a:xfrm>
                  <a:off x="101600" y="-76200"/>
                  <a:ext cx="948141" cy="384394"/>
                </a:xfrm>
                <a:prstGeom prst="rect">
                  <a:avLst/>
                </a:prstGeom>
              </p:spPr>
              <p:txBody>
                <a:bodyPr lIns="43062" tIns="43062" rIns="43062" bIns="43062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40" name="Group 37">
                <a:extLst>
                  <a:ext uri="{FF2B5EF4-FFF2-40B4-BE49-F238E27FC236}">
                    <a16:creationId xmlns:a16="http://schemas.microsoft.com/office/drawing/2014/main" id="{939A524B-02ED-9B26-3C46-16779FD98860}"/>
                  </a:ext>
                </a:extLst>
              </p:cNvPr>
              <p:cNvGrpSpPr/>
              <p:nvPr/>
            </p:nvGrpSpPr>
            <p:grpSpPr>
              <a:xfrm>
                <a:off x="1041630" y="172287"/>
                <a:ext cx="1146037" cy="1006362"/>
                <a:chOff x="0" y="0"/>
                <a:chExt cx="812800" cy="713738"/>
              </a:xfrm>
            </p:grpSpPr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id="{3C94C252-9AE1-93D3-283E-802501D8E8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71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713738">
                      <a:moveTo>
                        <a:pt x="406400" y="0"/>
                      </a:moveTo>
                      <a:cubicBezTo>
                        <a:pt x="181951" y="0"/>
                        <a:pt x="0" y="159776"/>
                        <a:pt x="0" y="356869"/>
                      </a:cubicBezTo>
                      <a:cubicBezTo>
                        <a:pt x="0" y="553963"/>
                        <a:pt x="181951" y="713738"/>
                        <a:pt x="406400" y="713738"/>
                      </a:cubicBezTo>
                      <a:cubicBezTo>
                        <a:pt x="630849" y="713738"/>
                        <a:pt x="812800" y="553963"/>
                        <a:pt x="812800" y="356869"/>
                      </a:cubicBezTo>
                      <a:cubicBezTo>
                        <a:pt x="812800" y="159776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42" name="TextBox 39">
                  <a:extLst>
                    <a:ext uri="{FF2B5EF4-FFF2-40B4-BE49-F238E27FC236}">
                      <a16:creationId xmlns:a16="http://schemas.microsoft.com/office/drawing/2014/main" id="{FB8017B6-4966-B556-1BDC-CE9E2C1F1983}"/>
                    </a:ext>
                  </a:extLst>
                </p:cNvPr>
                <p:cNvSpPr txBox="1"/>
                <p:nvPr/>
              </p:nvSpPr>
              <p:spPr>
                <a:xfrm>
                  <a:off x="76200" y="-28337"/>
                  <a:ext cx="660400" cy="675162"/>
                </a:xfrm>
                <a:prstGeom prst="rect">
                  <a:avLst/>
                </a:prstGeom>
              </p:spPr>
              <p:txBody>
                <a:bodyPr lIns="7422" tIns="7422" rIns="7422" bIns="7422" rtlCol="0" anchor="ctr"/>
                <a:lstStyle/>
                <a:p>
                  <a:pPr algn="ctr">
                    <a:lnSpc>
                      <a:spcPts val="3319"/>
                    </a:lnSpc>
                  </a:pPr>
                  <a:endParaRPr/>
                </a:p>
              </p:txBody>
            </p:sp>
          </p:grpSp>
        </p:grp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DE08C142-1B2D-995B-ED9E-3610F16494C8}"/>
                </a:ext>
              </a:extLst>
            </p:cNvPr>
            <p:cNvGrpSpPr/>
            <p:nvPr/>
          </p:nvGrpSpPr>
          <p:grpSpPr>
            <a:xfrm>
              <a:off x="16002000" y="9419064"/>
              <a:ext cx="2209800" cy="738720"/>
              <a:chOff x="15849600" y="9419064"/>
              <a:chExt cx="2209800" cy="738720"/>
            </a:xfrm>
          </p:grpSpPr>
          <p:sp>
            <p:nvSpPr>
              <p:cNvPr id="37" name="Freeform 48">
                <a:extLst>
                  <a:ext uri="{FF2B5EF4-FFF2-40B4-BE49-F238E27FC236}">
                    <a16:creationId xmlns:a16="http://schemas.microsoft.com/office/drawing/2014/main" id="{37E1D890-50CE-D46A-E127-CAB384D30A7A}"/>
                  </a:ext>
                </a:extLst>
              </p:cNvPr>
              <p:cNvSpPr/>
              <p:nvPr/>
            </p:nvSpPr>
            <p:spPr>
              <a:xfrm>
                <a:off x="17237529" y="9419064"/>
                <a:ext cx="821871" cy="738720"/>
              </a:xfrm>
              <a:custGeom>
                <a:avLst/>
                <a:gdLst/>
                <a:ahLst/>
                <a:cxnLst/>
                <a:rect l="l" t="t" r="r" b="b"/>
                <a:pathLst>
                  <a:path w="1095828" h="984960">
                    <a:moveTo>
                      <a:pt x="0" y="0"/>
                    </a:moveTo>
                    <a:lnTo>
                      <a:pt x="1095828" y="0"/>
                    </a:lnTo>
                    <a:lnTo>
                      <a:pt x="1095828" y="984961"/>
                    </a:lnTo>
                    <a:lnTo>
                      <a:pt x="0" y="98496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6921" r="-513" b="-4906"/>
                </a:stretch>
              </a:blipFill>
            </p:spPr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56A7ACFD-8FC0-38B7-57C3-490593FB37C7}"/>
                  </a:ext>
                </a:extLst>
              </p:cNvPr>
              <p:cNvSpPr/>
              <p:nvPr/>
            </p:nvSpPr>
            <p:spPr>
              <a:xfrm>
                <a:off x="15849600" y="9471446"/>
                <a:ext cx="1244777" cy="643948"/>
              </a:xfrm>
              <a:custGeom>
                <a:avLst/>
                <a:gdLst/>
                <a:ahLst/>
                <a:cxnLst/>
                <a:rect l="l" t="t" r="r" b="b"/>
                <a:pathLst>
                  <a:path w="1659703" h="858597">
                    <a:moveTo>
                      <a:pt x="0" y="0"/>
                    </a:moveTo>
                    <a:lnTo>
                      <a:pt x="1659703" y="0"/>
                    </a:lnTo>
                    <a:lnTo>
                      <a:pt x="1659703" y="858597"/>
                    </a:lnTo>
                    <a:lnTo>
                      <a:pt x="0" y="8585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46361" r="-300" b="-47523"/>
                </a:stretch>
              </a:blipFill>
            </p:spPr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2886387" y="2539637"/>
            <a:ext cx="12914798" cy="7577720"/>
            <a:chOff x="0" y="0"/>
            <a:chExt cx="5226184" cy="306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26184" cy="3066448"/>
            </a:xfrm>
            <a:custGeom>
              <a:avLst/>
              <a:gdLst/>
              <a:ahLst/>
              <a:cxnLst/>
              <a:rect l="l" t="t" r="r" b="b"/>
              <a:pathLst>
                <a:path w="5226184" h="3066448">
                  <a:moveTo>
                    <a:pt x="0" y="0"/>
                  </a:moveTo>
                  <a:lnTo>
                    <a:pt x="5226184" y="0"/>
                  </a:lnTo>
                  <a:lnTo>
                    <a:pt x="5226184" y="3066448"/>
                  </a:lnTo>
                  <a:lnTo>
                    <a:pt x="0" y="3066448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5226184" cy="3142648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72114" y="1013857"/>
            <a:ext cx="9111651" cy="1051803"/>
            <a:chOff x="0" y="0"/>
            <a:chExt cx="2399776" cy="2770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00251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219714" y="861457"/>
            <a:ext cx="9111651" cy="1051803"/>
            <a:chOff x="0" y="0"/>
            <a:chExt cx="2399776" cy="27701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43685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484013" y="2539637"/>
            <a:ext cx="13319975" cy="7375936"/>
          </a:xfrm>
          <a:custGeom>
            <a:avLst/>
            <a:gdLst/>
            <a:ahLst/>
            <a:cxnLst/>
            <a:rect l="l" t="t" r="r" b="b"/>
            <a:pathLst>
              <a:path w="13319975" h="7375936">
                <a:moveTo>
                  <a:pt x="0" y="0"/>
                </a:moveTo>
                <a:lnTo>
                  <a:pt x="13319974" y="0"/>
                </a:lnTo>
                <a:lnTo>
                  <a:pt x="13319974" y="7375937"/>
                </a:lnTo>
                <a:lnTo>
                  <a:pt x="0" y="7375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530150" y="1015488"/>
            <a:ext cx="8140260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5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หลักการประเมิน</a:t>
            </a:r>
            <a:endParaRPr lang="en-US" sz="5400" b="1" spc="420" dirty="0">
              <a:solidFill>
                <a:srgbClr val="FFFFFF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2886387" y="2539637"/>
            <a:ext cx="12914798" cy="7577720"/>
            <a:chOff x="0" y="0"/>
            <a:chExt cx="5226184" cy="306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26184" cy="3066448"/>
            </a:xfrm>
            <a:custGeom>
              <a:avLst/>
              <a:gdLst/>
              <a:ahLst/>
              <a:cxnLst/>
              <a:rect l="l" t="t" r="r" b="b"/>
              <a:pathLst>
                <a:path w="5226184" h="3066448">
                  <a:moveTo>
                    <a:pt x="0" y="0"/>
                  </a:moveTo>
                  <a:lnTo>
                    <a:pt x="5226184" y="0"/>
                  </a:lnTo>
                  <a:lnTo>
                    <a:pt x="5226184" y="3066448"/>
                  </a:lnTo>
                  <a:lnTo>
                    <a:pt x="0" y="3066448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5226184" cy="3142648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372114" y="1013857"/>
            <a:ext cx="9111651" cy="1051803"/>
            <a:chOff x="0" y="0"/>
            <a:chExt cx="2399776" cy="27701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00251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257800" y="861457"/>
            <a:ext cx="9111651" cy="1051803"/>
            <a:chOff x="0" y="0"/>
            <a:chExt cx="2399776" cy="27701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43685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372114" y="988680"/>
            <a:ext cx="8779989" cy="77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th-TH" sz="5400" b="1" spc="420" dirty="0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ตัวชี้วัด</a:t>
            </a:r>
            <a:r>
              <a:rPr lang="en-US" sz="5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ของแต่ละบริษัท</a:t>
            </a:r>
            <a:endParaRPr lang="en-US" sz="5400" b="1" spc="420" dirty="0">
              <a:solidFill>
                <a:srgbClr val="FFFFFF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4BE5F81B-850C-672D-5123-69FFF91DF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437" y="2309574"/>
            <a:ext cx="12895748" cy="78896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2886387" y="2539637"/>
            <a:ext cx="12914798" cy="7577720"/>
            <a:chOff x="0" y="0"/>
            <a:chExt cx="5226184" cy="30664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26184" cy="3066448"/>
            </a:xfrm>
            <a:custGeom>
              <a:avLst/>
              <a:gdLst/>
              <a:ahLst/>
              <a:cxnLst/>
              <a:rect l="l" t="t" r="r" b="b"/>
              <a:pathLst>
                <a:path w="5226184" h="3066448">
                  <a:moveTo>
                    <a:pt x="0" y="0"/>
                  </a:moveTo>
                  <a:lnTo>
                    <a:pt x="5226184" y="0"/>
                  </a:lnTo>
                  <a:lnTo>
                    <a:pt x="5226184" y="3066448"/>
                  </a:lnTo>
                  <a:lnTo>
                    <a:pt x="0" y="3066448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5226184" cy="3142648"/>
            </a:xfrm>
            <a:prstGeom prst="rect">
              <a:avLst/>
            </a:prstGeom>
          </p:spPr>
          <p:txBody>
            <a:bodyPr lIns="33063" tIns="33063" rIns="33063" bIns="3306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372114" y="1013857"/>
            <a:ext cx="9111651" cy="1051803"/>
            <a:chOff x="0" y="0"/>
            <a:chExt cx="2399776" cy="27701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00251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257800" y="861457"/>
            <a:ext cx="9111651" cy="1051803"/>
            <a:chOff x="0" y="0"/>
            <a:chExt cx="2399776" cy="27701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99776" cy="277018"/>
            </a:xfrm>
            <a:custGeom>
              <a:avLst/>
              <a:gdLst/>
              <a:ahLst/>
              <a:cxnLst/>
              <a:rect l="l" t="t" r="r" b="b"/>
              <a:pathLst>
                <a:path w="2399776" h="277018">
                  <a:moveTo>
                    <a:pt x="0" y="0"/>
                  </a:moveTo>
                  <a:lnTo>
                    <a:pt x="2399776" y="0"/>
                  </a:lnTo>
                  <a:lnTo>
                    <a:pt x="2399776" y="277018"/>
                  </a:lnTo>
                  <a:lnTo>
                    <a:pt x="0" y="277018"/>
                  </a:lnTo>
                  <a:close/>
                </a:path>
              </a:pathLst>
            </a:custGeom>
            <a:solidFill>
              <a:srgbClr val="43685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2399776" cy="35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372114" y="988680"/>
            <a:ext cx="8801086" cy="77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สรุปผล</a:t>
            </a:r>
            <a:r>
              <a:rPr lang="th-TH" sz="5400" b="1" spc="420" dirty="0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ตัวชี้วัด</a:t>
            </a:r>
            <a:r>
              <a:rPr lang="en-US" sz="5400" b="1" spc="420" dirty="0" err="1">
                <a:solidFill>
                  <a:srgbClr val="FFFFFF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ของแต่ละบริษัท</a:t>
            </a:r>
            <a:endParaRPr lang="en-US" sz="5400" b="1" spc="420" dirty="0">
              <a:solidFill>
                <a:srgbClr val="FFFFFF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0208A745-C9D0-14CD-C9CA-783039EC0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86" y="2375977"/>
            <a:ext cx="12914797" cy="78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3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9082" y="0"/>
            <a:ext cx="9748450" cy="9568549"/>
            <a:chOff x="0" y="0"/>
            <a:chExt cx="2567493" cy="25201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7493" cy="2520112"/>
            </a:xfrm>
            <a:custGeom>
              <a:avLst/>
              <a:gdLst/>
              <a:ahLst/>
              <a:cxnLst/>
              <a:rect l="l" t="t" r="r" b="b"/>
              <a:pathLst>
                <a:path w="2567493" h="2520112">
                  <a:moveTo>
                    <a:pt x="0" y="0"/>
                  </a:moveTo>
                  <a:lnTo>
                    <a:pt x="2567493" y="0"/>
                  </a:lnTo>
                  <a:lnTo>
                    <a:pt x="2567493" y="2520112"/>
                  </a:lnTo>
                  <a:lnTo>
                    <a:pt x="0" y="2520112"/>
                  </a:lnTo>
                  <a:close/>
                </a:path>
              </a:pathLst>
            </a:custGeom>
            <a:solidFill>
              <a:srgbClr val="12372A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67493" cy="2577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469" y="1486344"/>
            <a:ext cx="7018613" cy="7314312"/>
            <a:chOff x="0" y="0"/>
            <a:chExt cx="1087367" cy="11331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367" cy="1133178"/>
            </a:xfrm>
            <a:custGeom>
              <a:avLst/>
              <a:gdLst/>
              <a:ahLst/>
              <a:cxnLst/>
              <a:rect l="l" t="t" r="r" b="b"/>
              <a:pathLst>
                <a:path w="1087367" h="1133178">
                  <a:moveTo>
                    <a:pt x="0" y="0"/>
                  </a:moveTo>
                  <a:lnTo>
                    <a:pt x="1087367" y="0"/>
                  </a:lnTo>
                  <a:lnTo>
                    <a:pt x="1087367" y="1133178"/>
                  </a:lnTo>
                  <a:lnTo>
                    <a:pt x="0" y="1133178"/>
                  </a:lnTo>
                  <a:close/>
                </a:path>
              </a:pathLst>
            </a:custGeom>
            <a:blipFill>
              <a:blip r:embed="rId3"/>
              <a:stretch>
                <a:fillRect l="-28062" r="-2806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461516" y="1486344"/>
            <a:ext cx="1049293" cy="765984"/>
          </a:xfrm>
          <a:custGeom>
            <a:avLst/>
            <a:gdLst/>
            <a:ahLst/>
            <a:cxnLst/>
            <a:rect l="l" t="t" r="r" b="b"/>
            <a:pathLst>
              <a:path w="1049293" h="765984">
                <a:moveTo>
                  <a:pt x="0" y="0"/>
                </a:moveTo>
                <a:lnTo>
                  <a:pt x="1049293" y="0"/>
                </a:lnTo>
                <a:lnTo>
                  <a:pt x="1049293" y="765984"/>
                </a:lnTo>
                <a:lnTo>
                  <a:pt x="0" y="765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61516" y="3091511"/>
            <a:ext cx="8383580" cy="490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500"/>
              </a:lnSpc>
            </a:pPr>
            <a:r>
              <a:rPr lang="en-US" sz="15000" b="1" spc="45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1516" y="2287740"/>
            <a:ext cx="3624386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</a:pPr>
            <a:r>
              <a:rPr lang="en-US" sz="2400" spc="240">
                <a:solidFill>
                  <a:srgbClr val="FAFAFA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GREEN UNIVERSITY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44059" y="8475854"/>
            <a:ext cx="4101037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840"/>
              </a:lnSpc>
            </a:pPr>
            <a:r>
              <a:rPr lang="en-US" sz="2400" spc="240">
                <a:solidFill>
                  <a:srgbClr val="FAFAFA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SMART CAMPUS - RMUTL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3" name="Group 1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50710" b="-4118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0272" y="914983"/>
            <a:ext cx="16670353" cy="2413982"/>
            <a:chOff x="0" y="0"/>
            <a:chExt cx="3993720" cy="5783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3720" cy="578318"/>
            </a:xfrm>
            <a:custGeom>
              <a:avLst/>
              <a:gdLst/>
              <a:ahLst/>
              <a:cxnLst/>
              <a:rect l="l" t="t" r="r" b="b"/>
              <a:pathLst>
                <a:path w="3993720" h="578318">
                  <a:moveTo>
                    <a:pt x="0" y="0"/>
                  </a:moveTo>
                  <a:lnTo>
                    <a:pt x="3993720" y="0"/>
                  </a:lnTo>
                  <a:lnTo>
                    <a:pt x="3993720" y="578318"/>
                  </a:lnTo>
                  <a:lnTo>
                    <a:pt x="0" y="578318"/>
                  </a:lnTo>
                  <a:close/>
                </a:path>
              </a:pathLst>
            </a:custGeom>
            <a:solidFill>
              <a:srgbClr val="436850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93720" cy="635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0272" y="3528990"/>
            <a:ext cx="16670353" cy="6596223"/>
            <a:chOff x="0" y="0"/>
            <a:chExt cx="3993720" cy="15802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93720" cy="1580258"/>
            </a:xfrm>
            <a:custGeom>
              <a:avLst/>
              <a:gdLst/>
              <a:ahLst/>
              <a:cxnLst/>
              <a:rect l="l" t="t" r="r" b="b"/>
              <a:pathLst>
                <a:path w="3993720" h="1580258">
                  <a:moveTo>
                    <a:pt x="0" y="0"/>
                  </a:moveTo>
                  <a:lnTo>
                    <a:pt x="3993720" y="0"/>
                  </a:lnTo>
                  <a:lnTo>
                    <a:pt x="3993720" y="1580258"/>
                  </a:lnTo>
                  <a:lnTo>
                    <a:pt x="0" y="1580258"/>
                  </a:lnTo>
                  <a:close/>
                </a:path>
              </a:pathLst>
            </a:custGeom>
            <a:solidFill>
              <a:srgbClr val="4F6F52">
                <a:alpha val="9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993720" cy="1637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91799" y="971550"/>
            <a:ext cx="13040608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 b="1" spc="195" dirty="0" err="1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ค่าใช้จ่ายสาธารณูปโภค</a:t>
            </a:r>
            <a:r>
              <a:rPr lang="en-US" sz="6500" b="1" spc="195" dirty="0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 </a:t>
            </a:r>
          </a:p>
          <a:p>
            <a:pPr marL="0" lvl="0" indent="0" algn="ctr">
              <a:lnSpc>
                <a:spcPts val="8450"/>
              </a:lnSpc>
            </a:pPr>
            <a:r>
              <a:rPr lang="en-US" sz="6500" b="1" spc="195" dirty="0" err="1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มทร.ล้านนา</a:t>
            </a:r>
            <a:r>
              <a:rPr lang="en-US" sz="6500" b="1" spc="195" dirty="0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 2559-2563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9615449" y="4697750"/>
            <a:ext cx="0" cy="4674267"/>
          </a:xfrm>
          <a:prstGeom prst="line">
            <a:avLst/>
          </a:prstGeom>
          <a:ln w="38100" cap="flat">
            <a:solidFill>
              <a:srgbClr val="FBFAD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3" name="Group 1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507197" y="3722688"/>
            <a:ext cx="7401068" cy="2201607"/>
          </a:xfrm>
          <a:custGeom>
            <a:avLst/>
            <a:gdLst/>
            <a:ahLst/>
            <a:cxnLst/>
            <a:rect l="l" t="t" r="r" b="b"/>
            <a:pathLst>
              <a:path w="7401068" h="2201607">
                <a:moveTo>
                  <a:pt x="0" y="0"/>
                </a:moveTo>
                <a:lnTo>
                  <a:pt x="7401068" y="0"/>
                </a:lnTo>
                <a:lnTo>
                  <a:pt x="7401068" y="2201607"/>
                </a:lnTo>
                <a:lnTo>
                  <a:pt x="0" y="2201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25" t="-66589" r="-1521" b="-3723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7197" y="5992522"/>
            <a:ext cx="7401068" cy="3938993"/>
          </a:xfrm>
          <a:custGeom>
            <a:avLst/>
            <a:gdLst/>
            <a:ahLst/>
            <a:cxnLst/>
            <a:rect l="l" t="t" r="r" b="b"/>
            <a:pathLst>
              <a:path w="7401068" h="3938993">
                <a:moveTo>
                  <a:pt x="0" y="0"/>
                </a:moveTo>
                <a:lnTo>
                  <a:pt x="7401068" y="0"/>
                </a:lnTo>
                <a:lnTo>
                  <a:pt x="7401068" y="3938993"/>
                </a:lnTo>
                <a:lnTo>
                  <a:pt x="0" y="3938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50" t="-21146" r="-500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044407" y="4475194"/>
            <a:ext cx="5291028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 dirty="0" err="1">
                <a:solidFill>
                  <a:srgbClr val="FBFADA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ค่าใช้จ่ายด้านสาธารณูปโภค</a:t>
            </a:r>
            <a:endParaRPr lang="en-US" sz="2599" b="1" spc="259" dirty="0">
              <a:solidFill>
                <a:srgbClr val="FBFADA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415549" y="7616324"/>
            <a:ext cx="6548745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 dirty="0" err="1">
                <a:solidFill>
                  <a:srgbClr val="FBFADA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กราฟแสดงค่าใช้จ่ายสาธารณูปโภค</a:t>
            </a:r>
            <a:endParaRPr lang="en-US" sz="2599" b="1" spc="259" dirty="0">
              <a:solidFill>
                <a:srgbClr val="FBFADA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45947" b="-459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0272" y="1028700"/>
            <a:ext cx="16670353" cy="2476789"/>
            <a:chOff x="0" y="0"/>
            <a:chExt cx="3993720" cy="5933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3720" cy="593365"/>
            </a:xfrm>
            <a:custGeom>
              <a:avLst/>
              <a:gdLst/>
              <a:ahLst/>
              <a:cxnLst/>
              <a:rect l="l" t="t" r="r" b="b"/>
              <a:pathLst>
                <a:path w="3993720" h="593365">
                  <a:moveTo>
                    <a:pt x="0" y="0"/>
                  </a:moveTo>
                  <a:lnTo>
                    <a:pt x="3993720" y="0"/>
                  </a:lnTo>
                  <a:lnTo>
                    <a:pt x="3993720" y="593365"/>
                  </a:lnTo>
                  <a:lnTo>
                    <a:pt x="0" y="593365"/>
                  </a:lnTo>
                  <a:close/>
                </a:path>
              </a:pathLst>
            </a:custGeom>
            <a:solidFill>
              <a:srgbClr val="436850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93720" cy="650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0272" y="3741675"/>
            <a:ext cx="16670353" cy="6357606"/>
            <a:chOff x="0" y="0"/>
            <a:chExt cx="3993720" cy="15230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93720" cy="1523093"/>
            </a:xfrm>
            <a:custGeom>
              <a:avLst/>
              <a:gdLst/>
              <a:ahLst/>
              <a:cxnLst/>
              <a:rect l="l" t="t" r="r" b="b"/>
              <a:pathLst>
                <a:path w="3993720" h="1523093">
                  <a:moveTo>
                    <a:pt x="0" y="0"/>
                  </a:moveTo>
                  <a:lnTo>
                    <a:pt x="3993720" y="0"/>
                  </a:lnTo>
                  <a:lnTo>
                    <a:pt x="3993720" y="1523093"/>
                  </a:lnTo>
                  <a:lnTo>
                    <a:pt x="0" y="1523093"/>
                  </a:lnTo>
                  <a:close/>
                </a:path>
              </a:pathLst>
            </a:custGeom>
            <a:solidFill>
              <a:srgbClr val="4F6F52">
                <a:alpha val="9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993720" cy="1580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85716" y="1184424"/>
            <a:ext cx="13040608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 b="1" spc="195" dirty="0" err="1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การชำระค่าใช้จ่ายสาธารณูปโภค</a:t>
            </a:r>
            <a:r>
              <a:rPr lang="en-US" sz="6500" b="1" spc="195" dirty="0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 </a:t>
            </a:r>
          </a:p>
          <a:p>
            <a:pPr marL="0" lvl="0" indent="0" algn="ctr">
              <a:lnSpc>
                <a:spcPts val="8450"/>
              </a:lnSpc>
            </a:pPr>
            <a:r>
              <a:rPr lang="en-US" sz="6500" b="1" spc="195" dirty="0" err="1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มทร.ล้านนา</a:t>
            </a:r>
            <a:r>
              <a:rPr lang="en-US" sz="6500" b="1" spc="195" dirty="0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 2559-2563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1633417" y="7184125"/>
            <a:ext cx="15964019" cy="0"/>
          </a:xfrm>
          <a:prstGeom prst="line">
            <a:avLst/>
          </a:prstGeom>
          <a:ln w="38100" cap="flat">
            <a:solidFill>
              <a:srgbClr val="FBFAD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3" name="Group 13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978812" y="3964444"/>
            <a:ext cx="9435666" cy="5912068"/>
            <a:chOff x="0" y="0"/>
            <a:chExt cx="12580887" cy="7882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80887" cy="4031779"/>
            </a:xfrm>
            <a:custGeom>
              <a:avLst/>
              <a:gdLst/>
              <a:ahLst/>
              <a:cxnLst/>
              <a:rect l="l" t="t" r="r" b="b"/>
              <a:pathLst>
                <a:path w="12580887" h="4031779">
                  <a:moveTo>
                    <a:pt x="0" y="0"/>
                  </a:moveTo>
                  <a:lnTo>
                    <a:pt x="12580887" y="0"/>
                  </a:lnTo>
                  <a:lnTo>
                    <a:pt x="12580887" y="4031779"/>
                  </a:lnTo>
                  <a:lnTo>
                    <a:pt x="0" y="4031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12" t="-57497" r="-2272" b="-26075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4649213"/>
              <a:ext cx="12580887" cy="3233544"/>
            </a:xfrm>
            <a:custGeom>
              <a:avLst/>
              <a:gdLst/>
              <a:ahLst/>
              <a:cxnLst/>
              <a:rect l="l" t="t" r="r" b="b"/>
              <a:pathLst>
                <a:path w="12580887" h="3233544">
                  <a:moveTo>
                    <a:pt x="0" y="0"/>
                  </a:moveTo>
                  <a:lnTo>
                    <a:pt x="12580887" y="0"/>
                  </a:lnTo>
                  <a:lnTo>
                    <a:pt x="12580887" y="3233544"/>
                  </a:lnTo>
                  <a:lnTo>
                    <a:pt x="0" y="3233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730" t="-87655" r="-1193" b="-46874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1855478" y="4803381"/>
            <a:ext cx="5291028" cy="106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 dirty="0" err="1">
                <a:solidFill>
                  <a:srgbClr val="FBFADA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เงินแผ่นดินในการชำระค่าใช้จ่ายด้านสาธารณูปโภค</a:t>
            </a:r>
            <a:endParaRPr lang="en-US" sz="2599" b="1" spc="259" dirty="0">
              <a:solidFill>
                <a:srgbClr val="FBFADA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968272" y="8272779"/>
            <a:ext cx="5291028" cy="106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9"/>
              </a:lnSpc>
            </a:pPr>
            <a:r>
              <a:rPr lang="en-US" sz="2599" b="1" spc="259" dirty="0" err="1">
                <a:solidFill>
                  <a:srgbClr val="FBFADA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เงินรายได้ในการชำระค่าใช้จ่ายด้านสาธารณูปโภค</a:t>
            </a:r>
            <a:endParaRPr lang="en-US" sz="2599" b="1" spc="259" dirty="0">
              <a:solidFill>
                <a:srgbClr val="FBFADA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49499"/>
            <a:chOff x="0" y="0"/>
            <a:chExt cx="2833290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983704"/>
            </a:xfrm>
            <a:custGeom>
              <a:avLst/>
              <a:gdLst/>
              <a:ahLst/>
              <a:cxnLst/>
              <a:rect l="l" t="t" r="r" b="b"/>
              <a:pathLst>
                <a:path w="2833290" h="983704">
                  <a:moveTo>
                    <a:pt x="0" y="0"/>
                  </a:moveTo>
                  <a:lnTo>
                    <a:pt x="2833290" y="0"/>
                  </a:lnTo>
                  <a:lnTo>
                    <a:pt x="2833290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45947" b="-459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0272" y="1028700"/>
            <a:ext cx="16670353" cy="2476789"/>
            <a:chOff x="0" y="0"/>
            <a:chExt cx="3993720" cy="5933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3720" cy="593365"/>
            </a:xfrm>
            <a:custGeom>
              <a:avLst/>
              <a:gdLst/>
              <a:ahLst/>
              <a:cxnLst/>
              <a:rect l="l" t="t" r="r" b="b"/>
              <a:pathLst>
                <a:path w="3993720" h="593365">
                  <a:moveTo>
                    <a:pt x="0" y="0"/>
                  </a:moveTo>
                  <a:lnTo>
                    <a:pt x="3993720" y="0"/>
                  </a:lnTo>
                  <a:lnTo>
                    <a:pt x="3993720" y="593365"/>
                  </a:lnTo>
                  <a:lnTo>
                    <a:pt x="0" y="593365"/>
                  </a:lnTo>
                  <a:close/>
                </a:path>
              </a:pathLst>
            </a:custGeom>
            <a:solidFill>
              <a:srgbClr val="436850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93720" cy="650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85716" y="1184424"/>
            <a:ext cx="13040608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 b="1" spc="195" dirty="0" err="1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ค่าไฟฟ้าของแต่ละเขตพื้นที่</a:t>
            </a:r>
            <a:endParaRPr lang="en-US" sz="6500" b="1" spc="195" dirty="0">
              <a:solidFill>
                <a:srgbClr val="FFFFFF"/>
              </a:solidFill>
              <a:latin typeface="Cordia New" panose="020B0304020202020204" pitchFamily="34" charset="-34"/>
              <a:ea typeface="Open Sauce Bold"/>
              <a:cs typeface="Cordia New" panose="020B0304020202020204" pitchFamily="34" charset="-34"/>
              <a:sym typeface="Open Sauce Bold"/>
            </a:endParaRPr>
          </a:p>
          <a:p>
            <a:pPr marL="0" lvl="0" indent="0" algn="ctr">
              <a:lnSpc>
                <a:spcPts val="8450"/>
              </a:lnSpc>
            </a:pPr>
            <a:r>
              <a:rPr lang="en-US" sz="6500" b="1" spc="195" dirty="0" err="1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มทร.ล้านนา</a:t>
            </a:r>
            <a:r>
              <a:rPr lang="en-US" sz="6500" b="1" spc="195" dirty="0">
                <a:solidFill>
                  <a:srgbClr val="FFFFFF"/>
                </a:solidFill>
                <a:latin typeface="Cordia New" panose="020B0304020202020204" pitchFamily="34" charset="-34"/>
                <a:ea typeface="Open Sauce Bold"/>
                <a:cs typeface="Cordia New" panose="020B0304020202020204" pitchFamily="34" charset="-34"/>
                <a:sym typeface="Open Sauce Bold"/>
              </a:rPr>
              <a:t> พ.ศ.2559-2563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9" name="Group 9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280272" y="3741675"/>
            <a:ext cx="16670353" cy="6357606"/>
            <a:chOff x="0" y="0"/>
            <a:chExt cx="3993720" cy="15230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93720" cy="1523093"/>
            </a:xfrm>
            <a:custGeom>
              <a:avLst/>
              <a:gdLst/>
              <a:ahLst/>
              <a:cxnLst/>
              <a:rect l="l" t="t" r="r" b="b"/>
              <a:pathLst>
                <a:path w="3993720" h="1523093">
                  <a:moveTo>
                    <a:pt x="0" y="0"/>
                  </a:moveTo>
                  <a:lnTo>
                    <a:pt x="3993720" y="0"/>
                  </a:lnTo>
                  <a:lnTo>
                    <a:pt x="3993720" y="1523093"/>
                  </a:lnTo>
                  <a:lnTo>
                    <a:pt x="0" y="1523093"/>
                  </a:lnTo>
                  <a:close/>
                </a:path>
              </a:pathLst>
            </a:custGeom>
            <a:solidFill>
              <a:srgbClr val="436850">
                <a:alpha val="94902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993720" cy="1580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7149" y="5039226"/>
            <a:ext cx="8863715" cy="4847577"/>
            <a:chOff x="0" y="0"/>
            <a:chExt cx="11818286" cy="6463437"/>
          </a:xfrm>
        </p:grpSpPr>
        <p:grpSp>
          <p:nvGrpSpPr>
            <p:cNvPr id="21" name="Group 21"/>
            <p:cNvGrpSpPr/>
            <p:nvPr/>
          </p:nvGrpSpPr>
          <p:grpSpPr>
            <a:xfrm>
              <a:off x="361778" y="273045"/>
              <a:ext cx="11456508" cy="6190391"/>
              <a:chOff x="0" y="0"/>
              <a:chExt cx="2263014" cy="122279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63014" cy="1222793"/>
              </a:xfrm>
              <a:custGeom>
                <a:avLst/>
                <a:gdLst/>
                <a:ahLst/>
                <a:cxnLst/>
                <a:rect l="l" t="t" r="r" b="b"/>
                <a:pathLst>
                  <a:path w="2263014" h="1222793">
                    <a:moveTo>
                      <a:pt x="0" y="0"/>
                    </a:moveTo>
                    <a:lnTo>
                      <a:pt x="2263014" y="0"/>
                    </a:lnTo>
                    <a:lnTo>
                      <a:pt x="2263014" y="1222793"/>
                    </a:lnTo>
                    <a:lnTo>
                      <a:pt x="0" y="1222793"/>
                    </a:lnTo>
                    <a:close/>
                  </a:path>
                </a:pathLst>
              </a:custGeom>
              <a:solidFill>
                <a:srgbClr val="8DAB8C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76200"/>
                <a:ext cx="2263014" cy="12989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0"/>
              <a:ext cx="11674578" cy="6281022"/>
            </a:xfrm>
            <a:custGeom>
              <a:avLst/>
              <a:gdLst/>
              <a:ahLst/>
              <a:cxnLst/>
              <a:rect l="l" t="t" r="r" b="b"/>
              <a:pathLst>
                <a:path w="11674578" h="6281022">
                  <a:moveTo>
                    <a:pt x="0" y="0"/>
                  </a:moveTo>
                  <a:lnTo>
                    <a:pt x="11674578" y="0"/>
                  </a:lnTo>
                  <a:lnTo>
                    <a:pt x="11674578" y="6281022"/>
                  </a:lnTo>
                  <a:lnTo>
                    <a:pt x="0" y="6281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59" t="-8910" r="-2709"/>
              </a:stretch>
            </a:blipFill>
            <a:ln w="38100" cap="sq">
              <a:solidFill>
                <a:srgbClr val="12372A"/>
              </a:solidFill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9792835" y="4991601"/>
            <a:ext cx="8157790" cy="4895202"/>
            <a:chOff x="0" y="0"/>
            <a:chExt cx="10877054" cy="6526937"/>
          </a:xfrm>
        </p:grpSpPr>
        <p:grpSp>
          <p:nvGrpSpPr>
            <p:cNvPr id="26" name="Group 26"/>
            <p:cNvGrpSpPr/>
            <p:nvPr/>
          </p:nvGrpSpPr>
          <p:grpSpPr>
            <a:xfrm>
              <a:off x="196896" y="212656"/>
              <a:ext cx="10680158" cy="6314280"/>
              <a:chOff x="0" y="0"/>
              <a:chExt cx="2109661" cy="124726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109661" cy="1247265"/>
              </a:xfrm>
              <a:custGeom>
                <a:avLst/>
                <a:gdLst/>
                <a:ahLst/>
                <a:cxnLst/>
                <a:rect l="l" t="t" r="r" b="b"/>
                <a:pathLst>
                  <a:path w="2109661" h="1247265">
                    <a:moveTo>
                      <a:pt x="0" y="0"/>
                    </a:moveTo>
                    <a:lnTo>
                      <a:pt x="2109661" y="0"/>
                    </a:lnTo>
                    <a:lnTo>
                      <a:pt x="2109661" y="1247265"/>
                    </a:lnTo>
                    <a:lnTo>
                      <a:pt x="0" y="1247265"/>
                    </a:lnTo>
                    <a:close/>
                  </a:path>
                </a:pathLst>
              </a:custGeom>
              <a:solidFill>
                <a:srgbClr val="8DAB8C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2109661" cy="13234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0" y="0"/>
              <a:ext cx="10675450" cy="6344522"/>
            </a:xfrm>
            <a:custGeom>
              <a:avLst/>
              <a:gdLst/>
              <a:ahLst/>
              <a:cxnLst/>
              <a:rect l="l" t="t" r="r" b="b"/>
              <a:pathLst>
                <a:path w="10675450" h="6344522">
                  <a:moveTo>
                    <a:pt x="0" y="0"/>
                  </a:moveTo>
                  <a:lnTo>
                    <a:pt x="10675450" y="0"/>
                  </a:lnTo>
                  <a:lnTo>
                    <a:pt x="10675450" y="6344522"/>
                  </a:lnTo>
                  <a:lnTo>
                    <a:pt x="0" y="634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232" t="-4826" r="-9541" b="-6643"/>
              </a:stretch>
            </a:blipFill>
            <a:ln w="38100" cap="sq">
              <a:solidFill>
                <a:srgbClr val="12372A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24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1" name="Group 11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6117398" y="2256007"/>
            <a:ext cx="8998576" cy="7626293"/>
          </a:xfrm>
          <a:custGeom>
            <a:avLst/>
            <a:gdLst/>
            <a:ahLst/>
            <a:cxnLst/>
            <a:rect l="l" t="t" r="r" b="b"/>
            <a:pathLst>
              <a:path w="8998576" h="7626293">
                <a:moveTo>
                  <a:pt x="0" y="0"/>
                </a:moveTo>
                <a:lnTo>
                  <a:pt x="8998576" y="0"/>
                </a:lnTo>
                <a:lnTo>
                  <a:pt x="8998576" y="7626292"/>
                </a:lnTo>
                <a:lnTo>
                  <a:pt x="0" y="7626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12154" y="9477599"/>
            <a:ext cx="2275846" cy="809401"/>
          </a:xfrm>
          <a:custGeom>
            <a:avLst/>
            <a:gdLst/>
            <a:ahLst/>
            <a:cxnLst/>
            <a:rect l="l" t="t" r="r" b="b"/>
            <a:pathLst>
              <a:path w="2275846" h="809401">
                <a:moveTo>
                  <a:pt x="0" y="0"/>
                </a:moveTo>
                <a:lnTo>
                  <a:pt x="2275846" y="0"/>
                </a:lnTo>
                <a:lnTo>
                  <a:pt x="2275846" y="809401"/>
                </a:lnTo>
                <a:lnTo>
                  <a:pt x="0" y="809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848883" y="2277678"/>
            <a:ext cx="6070101" cy="814491"/>
            <a:chOff x="0" y="0"/>
            <a:chExt cx="1598710" cy="2145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98710" cy="214516"/>
            </a:xfrm>
            <a:custGeom>
              <a:avLst/>
              <a:gdLst/>
              <a:ahLst/>
              <a:cxnLst/>
              <a:rect l="l" t="t" r="r" b="b"/>
              <a:pathLst>
                <a:path w="1598710" h="214516">
                  <a:moveTo>
                    <a:pt x="203200" y="0"/>
                  </a:moveTo>
                  <a:lnTo>
                    <a:pt x="1598710" y="0"/>
                  </a:lnTo>
                  <a:lnTo>
                    <a:pt x="139551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76200"/>
              <a:ext cx="139551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96504" y="2503248"/>
            <a:ext cx="3738563" cy="58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4400" b="1" spc="361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กำลังการติดตั้ง</a:t>
            </a:r>
            <a:endParaRPr lang="en-US" sz="4400" b="1" spc="361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1376147" y="-1240036"/>
            <a:ext cx="15006850" cy="8235833"/>
            <a:chOff x="0" y="0"/>
            <a:chExt cx="4499415" cy="24693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9415" cy="2469301"/>
            </a:xfrm>
            <a:custGeom>
              <a:avLst/>
              <a:gdLst/>
              <a:ahLst/>
              <a:cxnLst/>
              <a:rect l="l" t="t" r="r" b="b"/>
              <a:pathLst>
                <a:path w="4499415" h="2469301">
                  <a:moveTo>
                    <a:pt x="0" y="0"/>
                  </a:moveTo>
                  <a:lnTo>
                    <a:pt x="4499415" y="0"/>
                  </a:lnTo>
                  <a:lnTo>
                    <a:pt x="4499415" y="2469301"/>
                  </a:lnTo>
                  <a:lnTo>
                    <a:pt x="0" y="2469301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499415" cy="254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6250956" y="2782916"/>
            <a:ext cx="6531523" cy="8641897"/>
            <a:chOff x="0" y="0"/>
            <a:chExt cx="1958308" cy="25910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8308" cy="2591049"/>
            </a:xfrm>
            <a:custGeom>
              <a:avLst/>
              <a:gdLst/>
              <a:ahLst/>
              <a:cxnLst/>
              <a:rect l="l" t="t" r="r" b="b"/>
              <a:pathLst>
                <a:path w="1958308" h="2591049">
                  <a:moveTo>
                    <a:pt x="0" y="0"/>
                  </a:moveTo>
                  <a:lnTo>
                    <a:pt x="1958308" y="0"/>
                  </a:lnTo>
                  <a:lnTo>
                    <a:pt x="1958308" y="2591049"/>
                  </a:lnTo>
                  <a:lnTo>
                    <a:pt x="0" y="2591049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958308" cy="266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497329" y="-140149"/>
            <a:ext cx="3790671" cy="10427149"/>
          </a:xfrm>
          <a:custGeom>
            <a:avLst/>
            <a:gdLst/>
            <a:ahLst/>
            <a:cxnLst/>
            <a:rect l="l" t="t" r="r" b="b"/>
            <a:pathLst>
              <a:path w="3790671" h="10427149">
                <a:moveTo>
                  <a:pt x="0" y="0"/>
                </a:moveTo>
                <a:lnTo>
                  <a:pt x="3790671" y="0"/>
                </a:lnTo>
                <a:lnTo>
                  <a:pt x="3790671" y="10427149"/>
                </a:lnTo>
                <a:lnTo>
                  <a:pt x="0" y="1042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715" t="-22559" r="-3771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4982925" y="236922"/>
            <a:ext cx="9417992" cy="1676338"/>
            <a:chOff x="0" y="0"/>
            <a:chExt cx="12557323" cy="2235117"/>
          </a:xfrm>
        </p:grpSpPr>
        <p:grpSp>
          <p:nvGrpSpPr>
            <p:cNvPr id="10" name="Group 10"/>
            <p:cNvGrpSpPr/>
            <p:nvPr/>
          </p:nvGrpSpPr>
          <p:grpSpPr>
            <a:xfrm>
              <a:off x="5898192" y="123709"/>
              <a:ext cx="6659131" cy="2111408"/>
              <a:chOff x="0" y="0"/>
              <a:chExt cx="956654" cy="30332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6654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956654" h="303326">
                    <a:moveTo>
                      <a:pt x="203200" y="0"/>
                    </a:moveTo>
                    <a:lnTo>
                      <a:pt x="956654" y="0"/>
                    </a:lnTo>
                    <a:lnTo>
                      <a:pt x="753454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739072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28575"/>
                <a:ext cx="753454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12425974" cy="2111408"/>
              <a:chOff x="0" y="0"/>
              <a:chExt cx="1785122" cy="3033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5122" cy="303326"/>
              </a:xfrm>
              <a:custGeom>
                <a:avLst/>
                <a:gdLst/>
                <a:ahLst/>
                <a:cxnLst/>
                <a:rect l="l" t="t" r="r" b="b"/>
                <a:pathLst>
                  <a:path w="1785122" h="303326">
                    <a:moveTo>
                      <a:pt x="203200" y="0"/>
                    </a:moveTo>
                    <a:lnTo>
                      <a:pt x="1785122" y="0"/>
                    </a:lnTo>
                    <a:lnTo>
                      <a:pt x="1581922" y="303326"/>
                    </a:lnTo>
                    <a:lnTo>
                      <a:pt x="0" y="30332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A4D3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101600" y="-28575"/>
                <a:ext cx="1581922" cy="331901"/>
              </a:xfrm>
              <a:prstGeom prst="rect">
                <a:avLst/>
              </a:prstGeom>
            </p:spPr>
            <p:txBody>
              <a:bodyPr lIns="35926" tIns="35926" rIns="35926" bIns="3592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7229772" y="195313"/>
              <a:ext cx="834657" cy="1527976"/>
            </a:xfrm>
            <a:custGeom>
              <a:avLst/>
              <a:gdLst/>
              <a:ahLst/>
              <a:cxnLst/>
              <a:rect l="l" t="t" r="r" b="b"/>
              <a:pathLst>
                <a:path w="834657" h="1527976">
                  <a:moveTo>
                    <a:pt x="0" y="0"/>
                  </a:moveTo>
                  <a:lnTo>
                    <a:pt x="834657" y="0"/>
                  </a:lnTo>
                  <a:lnTo>
                    <a:pt x="834657" y="1527975"/>
                  </a:lnTo>
                  <a:lnTo>
                    <a:pt x="0" y="152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8371814" y="838227"/>
              <a:ext cx="2702121" cy="885062"/>
            </a:xfrm>
            <a:custGeom>
              <a:avLst/>
              <a:gdLst/>
              <a:ahLst/>
              <a:cxnLst/>
              <a:rect l="l" t="t" r="r" b="b"/>
              <a:pathLst>
                <a:path w="2702121" h="885062">
                  <a:moveTo>
                    <a:pt x="0" y="0"/>
                  </a:moveTo>
                  <a:lnTo>
                    <a:pt x="2702121" y="0"/>
                  </a:lnTo>
                  <a:lnTo>
                    <a:pt x="2702121" y="885061"/>
                  </a:lnTo>
                  <a:lnTo>
                    <a:pt x="0" y="885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6012154" y="9477599"/>
            <a:ext cx="2275846" cy="809401"/>
          </a:xfrm>
          <a:custGeom>
            <a:avLst/>
            <a:gdLst/>
            <a:ahLst/>
            <a:cxnLst/>
            <a:rect l="l" t="t" r="r" b="b"/>
            <a:pathLst>
              <a:path w="2275846" h="809401">
                <a:moveTo>
                  <a:pt x="0" y="0"/>
                </a:moveTo>
                <a:lnTo>
                  <a:pt x="2275846" y="0"/>
                </a:lnTo>
                <a:lnTo>
                  <a:pt x="2275846" y="809401"/>
                </a:lnTo>
                <a:lnTo>
                  <a:pt x="0" y="809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848883" y="2277678"/>
            <a:ext cx="6070101" cy="814491"/>
            <a:chOff x="0" y="0"/>
            <a:chExt cx="1598710" cy="2145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98710" cy="214516"/>
            </a:xfrm>
            <a:custGeom>
              <a:avLst/>
              <a:gdLst/>
              <a:ahLst/>
              <a:cxnLst/>
              <a:rect l="l" t="t" r="r" b="b"/>
              <a:pathLst>
                <a:path w="1598710" h="214516">
                  <a:moveTo>
                    <a:pt x="203200" y="0"/>
                  </a:moveTo>
                  <a:lnTo>
                    <a:pt x="1598710" y="0"/>
                  </a:lnTo>
                  <a:lnTo>
                    <a:pt x="1395510" y="214516"/>
                  </a:lnTo>
                  <a:lnTo>
                    <a:pt x="0" y="2145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B816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76200"/>
              <a:ext cx="1395510" cy="29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6299028" y="568577"/>
            <a:ext cx="11567020" cy="8689723"/>
          </a:xfrm>
          <a:custGeom>
            <a:avLst/>
            <a:gdLst/>
            <a:ahLst/>
            <a:cxnLst/>
            <a:rect l="l" t="t" r="r" b="b"/>
            <a:pathLst>
              <a:path w="11567020" h="8689723">
                <a:moveTo>
                  <a:pt x="0" y="0"/>
                </a:moveTo>
                <a:lnTo>
                  <a:pt x="11567020" y="0"/>
                </a:lnTo>
                <a:lnTo>
                  <a:pt x="11567020" y="8689723"/>
                </a:lnTo>
                <a:lnTo>
                  <a:pt x="0" y="868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2476500"/>
            <a:ext cx="3738563" cy="58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sz="4400" b="1" spc="361" dirty="0" err="1">
                <a:solidFill>
                  <a:srgbClr val="000000"/>
                </a:solidFill>
                <a:latin typeface="Cordia New" panose="020B0304020202020204" pitchFamily="34" charset="-34"/>
                <a:ea typeface="Gill Sans Bold"/>
                <a:cs typeface="Cordia New" panose="020B0304020202020204" pitchFamily="34" charset="-34"/>
                <a:sym typeface="Gill Sans Bold"/>
              </a:rPr>
              <a:t>ผลประหยัด</a:t>
            </a:r>
            <a:endParaRPr lang="en-US" sz="4400" b="1" spc="361" dirty="0">
              <a:solidFill>
                <a:srgbClr val="000000"/>
              </a:solidFill>
              <a:latin typeface="Cordia New" panose="020B0304020202020204" pitchFamily="34" charset="-34"/>
              <a:ea typeface="Gill Sans Bold"/>
              <a:cs typeface="Cordia New" panose="020B0304020202020204" pitchFamily="34" charset="-34"/>
              <a:sym typeface="Gill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65559" y="6700639"/>
            <a:ext cx="5022667" cy="689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ลด</a:t>
            </a:r>
            <a:r>
              <a:rPr lang="en-US" sz="1999" b="1" spc="199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20% </a:t>
            </a:r>
            <a:r>
              <a:rPr lang="en-US" sz="1999" b="1" spc="199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จากราคาค่าไฟฟ้าที่จ่ายเดิม</a:t>
            </a:r>
            <a:r>
              <a:rPr lang="en-US" sz="1999" b="1" spc="199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จ่าย</a:t>
            </a:r>
            <a:r>
              <a:rPr lang="en-US" sz="1999" b="1" spc="199" dirty="0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 80๔ </a:t>
            </a:r>
            <a:r>
              <a:rPr lang="en-US" sz="1999" b="1" spc="199" dirty="0" err="1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ของราคาค่าไฟฟ้าที่จ่ายเดิม</a:t>
            </a:r>
            <a:endParaRPr lang="en-US" sz="1999" b="1" spc="199" dirty="0">
              <a:solidFill>
                <a:srgbClr val="000000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5088" y="4564062"/>
            <a:ext cx="5723728" cy="108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ผลประหยัดรวมทั้งโครงการตลอดอายุสัญญา 20 ปี จำนวนเงิน 119,092,558 บาท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spc="199">
                <a:solidFill>
                  <a:srgbClr val="000000"/>
                </a:solidFill>
                <a:latin typeface="Gill Sans Bold"/>
                <a:ea typeface="Gill Sans Bold"/>
                <a:cs typeface="Gill Sans Bold"/>
                <a:sym typeface="Gill Sans Bold"/>
              </a:rPr>
              <a:t>NPV = 38,793,055 บาท – 40,000,000 บาท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1168</Words>
  <Application>Microsoft Office PowerPoint</Application>
  <PresentationFormat>กำหนดเอง</PresentationFormat>
  <Paragraphs>146</Paragraphs>
  <Slides>37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47" baseType="lpstr">
      <vt:lpstr>Arial</vt:lpstr>
      <vt:lpstr>Calibri</vt:lpstr>
      <vt:lpstr>Prompt Light</vt:lpstr>
      <vt:lpstr>Gill Sans Bold</vt:lpstr>
      <vt:lpstr>Cordia New</vt:lpstr>
      <vt:lpstr>Telegraf Bold</vt:lpstr>
      <vt:lpstr>Gill Sans Light</vt:lpstr>
      <vt:lpstr>Telegraf</vt:lpstr>
      <vt:lpstr>Open Sauce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GREEN UNIV.</dc:title>
  <dc:creator>Chitgasame RM</dc:creator>
  <cp:lastModifiedBy>Chitgasame RM</cp:lastModifiedBy>
  <cp:revision>2</cp:revision>
  <dcterms:created xsi:type="dcterms:W3CDTF">2006-08-16T00:00:00Z</dcterms:created>
  <dcterms:modified xsi:type="dcterms:W3CDTF">2024-10-08T19:27:49Z</dcterms:modified>
  <dc:identifier>DAGS4_ZRzcc</dc:identifier>
</cp:coreProperties>
</file>